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5" r:id="rId1"/>
  </p:sldMasterIdLst>
  <p:notesMasterIdLst>
    <p:notesMasterId r:id="rId25"/>
  </p:notesMasterIdLst>
  <p:sldIdLst>
    <p:sldId id="256" r:id="rId2"/>
    <p:sldId id="257" r:id="rId3"/>
    <p:sldId id="258" r:id="rId4"/>
    <p:sldId id="259" r:id="rId5"/>
    <p:sldId id="260" r:id="rId6"/>
    <p:sldId id="263" r:id="rId7"/>
    <p:sldId id="264" r:id="rId8"/>
    <p:sldId id="265" r:id="rId9"/>
    <p:sldId id="266" r:id="rId10"/>
    <p:sldId id="270" r:id="rId11"/>
    <p:sldId id="267" r:id="rId12"/>
    <p:sldId id="268" r:id="rId13"/>
    <p:sldId id="269" r:id="rId14"/>
    <p:sldId id="271" r:id="rId15"/>
    <p:sldId id="278" r:id="rId16"/>
    <p:sldId id="280" r:id="rId17"/>
    <p:sldId id="275" r:id="rId18"/>
    <p:sldId id="276" r:id="rId19"/>
    <p:sldId id="277" r:id="rId20"/>
    <p:sldId id="281" r:id="rId21"/>
    <p:sldId id="282" r:id="rId22"/>
    <p:sldId id="283" r:id="rId23"/>
    <p:sldId id="284"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FF"/>
    <a:srgbClr val="C808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97" autoAdjust="0"/>
    <p:restoredTop sz="94660"/>
  </p:normalViewPr>
  <p:slideViewPr>
    <p:cSldViewPr>
      <p:cViewPr varScale="1">
        <p:scale>
          <a:sx n="70" d="100"/>
          <a:sy n="70" d="100"/>
        </p:scale>
        <p:origin x="135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C005A9-3F7C-472E-826D-644EEED78BDC}" type="datetimeFigureOut">
              <a:rPr lang="en-US" smtClean="0"/>
              <a:pPr/>
              <a:t>2/23/2022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3F44AD-9D47-4786-A6AD-F96530A31A14}" type="slidenum">
              <a:rPr lang="en-US" smtClean="0"/>
              <a:pPr/>
              <a:t>‹#›</a:t>
            </a:fld>
            <a:endParaRPr lang="en-US"/>
          </a:p>
        </p:txBody>
      </p:sp>
    </p:spTree>
    <p:extLst>
      <p:ext uri="{BB962C8B-B14F-4D97-AF65-F5344CB8AC3E}">
        <p14:creationId xmlns:p14="http://schemas.microsoft.com/office/powerpoint/2010/main" val="2350985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3F44AD-9D47-4786-A6AD-F96530A31A14}" type="slidenum">
              <a:rPr lang="en-US" smtClean="0"/>
              <a:pPr/>
              <a:t>2</a:t>
            </a:fld>
            <a:endParaRPr lang="en-US"/>
          </a:p>
        </p:txBody>
      </p:sp>
    </p:spTree>
    <p:extLst>
      <p:ext uri="{BB962C8B-B14F-4D97-AF65-F5344CB8AC3E}">
        <p14:creationId xmlns:p14="http://schemas.microsoft.com/office/powerpoint/2010/main" val="1807689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3F44AD-9D47-4786-A6AD-F96530A31A14}" type="slidenum">
              <a:rPr lang="en-US" smtClean="0"/>
              <a:pPr/>
              <a:t>9</a:t>
            </a:fld>
            <a:endParaRPr lang="en-US"/>
          </a:p>
        </p:txBody>
      </p:sp>
    </p:spTree>
    <p:extLst>
      <p:ext uri="{BB962C8B-B14F-4D97-AF65-F5344CB8AC3E}">
        <p14:creationId xmlns:p14="http://schemas.microsoft.com/office/powerpoint/2010/main" val="3095365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3F44AD-9D47-4786-A6AD-F96530A31A14}" type="slidenum">
              <a:rPr lang="en-US" smtClean="0"/>
              <a:pPr/>
              <a:t>16</a:t>
            </a:fld>
            <a:endParaRPr lang="en-US"/>
          </a:p>
        </p:txBody>
      </p:sp>
    </p:spTree>
    <p:extLst>
      <p:ext uri="{BB962C8B-B14F-4D97-AF65-F5344CB8AC3E}">
        <p14:creationId xmlns:p14="http://schemas.microsoft.com/office/powerpoint/2010/main" val="3658800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3DFFBBB1-8DA6-4334-B369-A15BBCBCE92E}" type="datetimeFigureOut">
              <a:rPr lang="en-US" smtClean="0"/>
              <a:pPr/>
              <a:t>2/23/2022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53A430-D813-4226-AEB2-3CD69C63393E}" type="slidenum">
              <a:rPr lang="en-US" smtClean="0"/>
              <a:pPr/>
              <a:t>‹#›</a:t>
            </a:fld>
            <a:endParaRPr lang="en-US"/>
          </a:p>
        </p:txBody>
      </p:sp>
    </p:spTree>
    <p:extLst>
      <p:ext uri="{BB962C8B-B14F-4D97-AF65-F5344CB8AC3E}">
        <p14:creationId xmlns:p14="http://schemas.microsoft.com/office/powerpoint/2010/main" val="2951512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FFBBB1-8DA6-4334-B369-A15BBCBCE92E}" type="datetimeFigureOut">
              <a:rPr lang="en-US" smtClean="0"/>
              <a:pPr/>
              <a:t>2/23/2022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53A430-D813-4226-AEB2-3CD69C63393E}" type="slidenum">
              <a:rPr lang="en-US" smtClean="0"/>
              <a:pPr/>
              <a:t>‹#›</a:t>
            </a:fld>
            <a:endParaRPr lang="en-US"/>
          </a:p>
        </p:txBody>
      </p:sp>
    </p:spTree>
    <p:extLst>
      <p:ext uri="{BB962C8B-B14F-4D97-AF65-F5344CB8AC3E}">
        <p14:creationId xmlns:p14="http://schemas.microsoft.com/office/powerpoint/2010/main" val="1460378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FFBBB1-8DA6-4334-B369-A15BBCBCE92E}" type="datetimeFigureOut">
              <a:rPr lang="en-US" smtClean="0"/>
              <a:pPr/>
              <a:t>2/23/2022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53A430-D813-4226-AEB2-3CD69C63393E}" type="slidenum">
              <a:rPr lang="en-US" smtClean="0"/>
              <a:pPr/>
              <a:t>‹#›</a:t>
            </a:fld>
            <a:endParaRPr lang="en-US"/>
          </a:p>
        </p:txBody>
      </p:sp>
    </p:spTree>
    <p:extLst>
      <p:ext uri="{BB962C8B-B14F-4D97-AF65-F5344CB8AC3E}">
        <p14:creationId xmlns:p14="http://schemas.microsoft.com/office/powerpoint/2010/main" val="1768898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FFBBB1-8DA6-4334-B369-A15BBCBCE92E}" type="datetimeFigureOut">
              <a:rPr lang="en-US" smtClean="0"/>
              <a:pPr/>
              <a:t>2/23/2022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53A430-D813-4226-AEB2-3CD69C63393E}" type="slidenum">
              <a:rPr lang="en-US" smtClean="0"/>
              <a:pPr/>
              <a:t>‹#›</a:t>
            </a:fld>
            <a:endParaRPr lang="en-US"/>
          </a:p>
        </p:txBody>
      </p:sp>
    </p:spTree>
    <p:extLst>
      <p:ext uri="{BB962C8B-B14F-4D97-AF65-F5344CB8AC3E}">
        <p14:creationId xmlns:p14="http://schemas.microsoft.com/office/powerpoint/2010/main" val="1680698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FFBBB1-8DA6-4334-B369-A15BBCBCE92E}" type="datetimeFigureOut">
              <a:rPr lang="en-US" smtClean="0"/>
              <a:pPr/>
              <a:t>2/23/2022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53A430-D813-4226-AEB2-3CD69C63393E}" type="slidenum">
              <a:rPr lang="en-US" smtClean="0"/>
              <a:pPr/>
              <a:t>‹#›</a:t>
            </a:fld>
            <a:endParaRPr lang="en-US"/>
          </a:p>
        </p:txBody>
      </p:sp>
    </p:spTree>
    <p:extLst>
      <p:ext uri="{BB962C8B-B14F-4D97-AF65-F5344CB8AC3E}">
        <p14:creationId xmlns:p14="http://schemas.microsoft.com/office/powerpoint/2010/main" val="1617363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DFFBBB1-8DA6-4334-B369-A15BBCBCE92E}" type="datetimeFigureOut">
              <a:rPr lang="en-US" smtClean="0"/>
              <a:pPr/>
              <a:t>2/23/2022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53A430-D813-4226-AEB2-3CD69C63393E}" type="slidenum">
              <a:rPr lang="en-US" smtClean="0"/>
              <a:pPr/>
              <a:t>‹#›</a:t>
            </a:fld>
            <a:endParaRPr lang="en-US"/>
          </a:p>
        </p:txBody>
      </p:sp>
    </p:spTree>
    <p:extLst>
      <p:ext uri="{BB962C8B-B14F-4D97-AF65-F5344CB8AC3E}">
        <p14:creationId xmlns:p14="http://schemas.microsoft.com/office/powerpoint/2010/main" val="4205069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DFFBBB1-8DA6-4334-B369-A15BBCBCE92E}" type="datetimeFigureOut">
              <a:rPr lang="en-US" smtClean="0"/>
              <a:pPr/>
              <a:t>2/23/2022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53A430-D813-4226-AEB2-3CD69C63393E}" type="slidenum">
              <a:rPr lang="en-US" smtClean="0"/>
              <a:pPr/>
              <a:t>‹#›</a:t>
            </a:fld>
            <a:endParaRPr lang="en-US"/>
          </a:p>
        </p:txBody>
      </p:sp>
    </p:spTree>
    <p:extLst>
      <p:ext uri="{BB962C8B-B14F-4D97-AF65-F5344CB8AC3E}">
        <p14:creationId xmlns:p14="http://schemas.microsoft.com/office/powerpoint/2010/main" val="972960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DFFBBB1-8DA6-4334-B369-A15BBCBCE92E}" type="datetimeFigureOut">
              <a:rPr lang="en-US" smtClean="0"/>
              <a:pPr/>
              <a:t>2/23/2022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53A430-D813-4226-AEB2-3CD69C63393E}" type="slidenum">
              <a:rPr lang="en-US" smtClean="0"/>
              <a:pPr/>
              <a:t>‹#›</a:t>
            </a:fld>
            <a:endParaRPr lang="en-US"/>
          </a:p>
        </p:txBody>
      </p:sp>
    </p:spTree>
    <p:extLst>
      <p:ext uri="{BB962C8B-B14F-4D97-AF65-F5344CB8AC3E}">
        <p14:creationId xmlns:p14="http://schemas.microsoft.com/office/powerpoint/2010/main" val="853132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FFBBB1-8DA6-4334-B369-A15BBCBCE92E}" type="datetimeFigureOut">
              <a:rPr lang="en-US" smtClean="0"/>
              <a:pPr/>
              <a:t>2/23/2022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53A430-D813-4226-AEB2-3CD69C63393E}" type="slidenum">
              <a:rPr lang="en-US" smtClean="0"/>
              <a:pPr/>
              <a:t>‹#›</a:t>
            </a:fld>
            <a:endParaRPr lang="en-US"/>
          </a:p>
        </p:txBody>
      </p:sp>
    </p:spTree>
    <p:extLst>
      <p:ext uri="{BB962C8B-B14F-4D97-AF65-F5344CB8AC3E}">
        <p14:creationId xmlns:p14="http://schemas.microsoft.com/office/powerpoint/2010/main" val="3424188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DFFBBB1-8DA6-4334-B369-A15BBCBCE92E}" type="datetimeFigureOut">
              <a:rPr lang="en-US" smtClean="0"/>
              <a:pPr/>
              <a:t>2/23/2022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53A430-D813-4226-AEB2-3CD69C63393E}" type="slidenum">
              <a:rPr lang="en-US" smtClean="0"/>
              <a:pPr/>
              <a:t>‹#›</a:t>
            </a:fld>
            <a:endParaRPr lang="en-US"/>
          </a:p>
        </p:txBody>
      </p:sp>
    </p:spTree>
    <p:extLst>
      <p:ext uri="{BB962C8B-B14F-4D97-AF65-F5344CB8AC3E}">
        <p14:creationId xmlns:p14="http://schemas.microsoft.com/office/powerpoint/2010/main" val="260874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DFFBBB1-8DA6-4334-B369-A15BBCBCE92E}" type="datetimeFigureOut">
              <a:rPr lang="en-US" smtClean="0"/>
              <a:pPr/>
              <a:t>2/23/2022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53A430-D813-4226-AEB2-3CD69C63393E}" type="slidenum">
              <a:rPr lang="en-US" smtClean="0"/>
              <a:pPr/>
              <a:t>‹#›</a:t>
            </a:fld>
            <a:endParaRPr lang="en-US"/>
          </a:p>
        </p:txBody>
      </p:sp>
    </p:spTree>
    <p:extLst>
      <p:ext uri="{BB962C8B-B14F-4D97-AF65-F5344CB8AC3E}">
        <p14:creationId xmlns:p14="http://schemas.microsoft.com/office/powerpoint/2010/main" val="2270512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DFFBBB1-8DA6-4334-B369-A15BBCBCE92E}" type="datetimeFigureOut">
              <a:rPr lang="en-US" smtClean="0"/>
              <a:pPr/>
              <a:t>2/23/2022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853A430-D813-4226-AEB2-3CD69C63393E}" type="slidenum">
              <a:rPr lang="en-US" smtClean="0"/>
              <a:pPr/>
              <a:t>‹#›</a:t>
            </a:fld>
            <a:endParaRPr lang="en-US"/>
          </a:p>
        </p:txBody>
      </p:sp>
    </p:spTree>
    <p:extLst>
      <p:ext uri="{BB962C8B-B14F-4D97-AF65-F5344CB8AC3E}">
        <p14:creationId xmlns:p14="http://schemas.microsoft.com/office/powerpoint/2010/main" val="1567397015"/>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18.JP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 Id="rId4" Type="http://schemas.openxmlformats.org/officeDocument/2006/relationships/image" Target="../media/image23.JPG"/></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09600" y="2438400"/>
            <a:ext cx="7591051" cy="1576981"/>
          </a:xfrm>
        </p:spPr>
        <p:txBody>
          <a:bodyPr>
            <a:noAutofit/>
          </a:bodyPr>
          <a:lstStyle/>
          <a:p>
            <a:r>
              <a:rPr lang="ur-PK" sz="10000" b="1" spc="50" dirty="0">
                <a:ln w="9525" cmpd="sng">
                  <a:solidFill>
                    <a:schemeClr val="accent1"/>
                  </a:solidFill>
                  <a:prstDash val="solid"/>
                </a:ln>
                <a:solidFill>
                  <a:srgbClr val="70AD47">
                    <a:tint val="1000"/>
                  </a:srgbClr>
                </a:solidFill>
                <a:effectLst>
                  <a:glow rad="38100">
                    <a:schemeClr val="accent1">
                      <a:alpha val="40000"/>
                    </a:schemeClr>
                  </a:glow>
                </a:effectLst>
                <a:latin typeface="Jameel Noori Nastaleeq" pitchFamily="2" charset="-78"/>
                <a:cs typeface="Jameel Noori Nastaleeq" pitchFamily="2" charset="-78"/>
              </a:rPr>
              <a:t>سب سے عظیم نعمت؟؟؟</a:t>
            </a:r>
            <a:endParaRPr lang="en-US" sz="10000" b="1" spc="50" dirty="0">
              <a:ln w="9525" cmpd="sng">
                <a:solidFill>
                  <a:schemeClr val="accent1"/>
                </a:solidFill>
                <a:prstDash val="solid"/>
              </a:ln>
              <a:solidFill>
                <a:srgbClr val="70AD47">
                  <a:tint val="1000"/>
                </a:srgbClr>
              </a:solidFill>
              <a:effectLst>
                <a:glow rad="38100">
                  <a:schemeClr val="accent1">
                    <a:alpha val="40000"/>
                  </a:schemeClr>
                </a:glow>
              </a:effectLst>
              <a:latin typeface="Jameel Noori Nastaleeq" pitchFamily="2" charset="-78"/>
              <a:cs typeface="Jameel Noori Nastaleeq" pitchFamily="2" charset="-78"/>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3429000"/>
            <a:ext cx="8077200" cy="2743200"/>
          </a:xfrm>
        </p:spPr>
        <p:txBody>
          <a:bodyPr/>
          <a:lstStyle/>
          <a:p>
            <a:endParaRPr lang="en-US" dirty="0"/>
          </a:p>
        </p:txBody>
      </p:sp>
      <p:sp>
        <p:nvSpPr>
          <p:cNvPr id="3" name="Subtitle 2"/>
          <p:cNvSpPr>
            <a:spLocks noGrp="1"/>
          </p:cNvSpPr>
          <p:nvPr>
            <p:ph type="subTitle" idx="1"/>
          </p:nvPr>
        </p:nvSpPr>
        <p:spPr>
          <a:xfrm>
            <a:off x="304800" y="765628"/>
            <a:ext cx="8534400" cy="2510971"/>
          </a:xfrm>
        </p:spPr>
        <p:txBody>
          <a:bodyPr>
            <a:normAutofit fontScale="92500"/>
          </a:bodyPr>
          <a:lstStyle/>
          <a:p>
            <a:pPr>
              <a:lnSpc>
                <a:spcPct val="150000"/>
              </a:lnSpc>
            </a:pPr>
            <a:r>
              <a:rPr lang="ur-PK" sz="4000" b="1" dirty="0">
                <a:solidFill>
                  <a:schemeClr val="bg1"/>
                </a:solidFill>
                <a:effectLst>
                  <a:outerShdw blurRad="38100" dist="38100" dir="2700000" algn="tl">
                    <a:srgbClr val="000000">
                      <a:alpha val="43137"/>
                    </a:srgbClr>
                  </a:outerShdw>
                </a:effectLst>
                <a:latin typeface="Al Qalam Quran Majeed" panose="02010000000000000000" pitchFamily="2" charset="-78"/>
                <a:cs typeface="Al Qalam Quran Majeed" panose="02010000000000000000" pitchFamily="2" charset="-78"/>
              </a:rPr>
              <a:t>وَلَوۡ اَنَّ اَهۡلَ الۡقُرٰٓى اٰمَنُوۡا وَاتَّقَوۡا لَـفَتَحۡنَا عَلَيۡهِمۡ بَرَكٰتٍ مِّنَ السَّمَآءِ وَالۡاَرۡضِ وَلٰـكِنۡ كَذَّبُوۡا فَاَخَذۡنٰهُمۡ بِمَا كَانُوۡا يَكۡسِبُوۡنَ‏ ﴿۹۶﴾</a:t>
            </a:r>
            <a:endParaRPr lang="en-US" sz="4000" b="1" dirty="0">
              <a:solidFill>
                <a:schemeClr val="bg1"/>
              </a:solidFill>
              <a:effectLst>
                <a:outerShdw blurRad="38100" dist="38100" dir="2700000" algn="tl">
                  <a:srgbClr val="000000">
                    <a:alpha val="43137"/>
                  </a:srgbClr>
                </a:outerShdw>
              </a:effectLst>
              <a:latin typeface="Al Qalam Quran Majeed" panose="02010000000000000000" pitchFamily="2" charset="-78"/>
              <a:cs typeface="Al Qalam Quran Majeed" panose="02010000000000000000" pitchFamily="2" charset="-78"/>
            </a:endParaRPr>
          </a:p>
        </p:txBody>
      </p:sp>
      <p:pic>
        <p:nvPicPr>
          <p:cNvPr id="5" name="Picture 4" descr="tarjuma.jpg"/>
          <p:cNvPicPr>
            <a:picLocks noChangeAspect="1"/>
          </p:cNvPicPr>
          <p:nvPr/>
        </p:nvPicPr>
        <p:blipFill>
          <a:blip r:embed="rId3" cstate="print">
            <a:grayscl/>
          </a:blip>
          <a:stretch>
            <a:fillRect/>
          </a:stretch>
        </p:blipFill>
        <p:spPr>
          <a:xfrm>
            <a:off x="609600" y="3505200"/>
            <a:ext cx="8060267" cy="2514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ounded Rectangle 3"/>
          <p:cNvSpPr/>
          <p:nvPr/>
        </p:nvSpPr>
        <p:spPr>
          <a:xfrm>
            <a:off x="228600" y="1257299"/>
            <a:ext cx="8534400" cy="4343400"/>
          </a:xfrm>
          <a:prstGeom prst="roundRect">
            <a:avLst/>
          </a:prstGeom>
          <a:solidFill>
            <a:schemeClr val="tx2">
              <a:lumMod val="50000"/>
            </a:schemeClr>
          </a:solid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71500" y="1866900"/>
            <a:ext cx="7848600" cy="3124199"/>
          </a:xfrm>
        </p:spPr>
        <p:txBody>
          <a:bodyPr>
            <a:noAutofit/>
          </a:bodyPr>
          <a:lstStyle/>
          <a:p>
            <a:pPr>
              <a:lnSpc>
                <a:spcPct val="150000"/>
              </a:lnSpc>
            </a:pPr>
            <a:r>
              <a:rPr lang="ur-PK" sz="4400" dirty="0">
                <a:solidFill>
                  <a:srgbClr val="00B0F0"/>
                </a:solidFill>
                <a:latin typeface="Jameel Noori Nastaleeq" pitchFamily="2" charset="-78"/>
                <a:cs typeface="Jameel Noori Nastaleeq" pitchFamily="2" charset="-78"/>
              </a:rPr>
              <a:t>”</a:t>
            </a:r>
            <a:r>
              <a:rPr lang="ur-PK" sz="4400" dirty="0">
                <a:solidFill>
                  <a:schemeClr val="accent4">
                    <a:lumMod val="40000"/>
                    <a:lumOff val="60000"/>
                  </a:schemeClr>
                </a:solidFill>
                <a:latin typeface="Jameel Noori Nastaleeq" pitchFamily="2" charset="-78"/>
                <a:cs typeface="Jameel Noori Nastaleeq" pitchFamily="2" charset="-78"/>
              </a:rPr>
              <a:t>اسلام</a:t>
            </a:r>
            <a:r>
              <a:rPr lang="ur-PK" sz="4400" dirty="0">
                <a:solidFill>
                  <a:srgbClr val="00B0F0"/>
                </a:solidFill>
                <a:latin typeface="Jameel Noori Nastaleeq" pitchFamily="2" charset="-78"/>
                <a:cs typeface="Jameel Noori Nastaleeq" pitchFamily="2" charset="-78"/>
              </a:rPr>
              <a:t>“</a:t>
            </a:r>
            <a:r>
              <a:rPr lang="ur-PK" sz="4400" dirty="0">
                <a:solidFill>
                  <a:schemeClr val="accent4">
                    <a:lumMod val="40000"/>
                    <a:lumOff val="60000"/>
                  </a:schemeClr>
                </a:solidFill>
                <a:latin typeface="Jameel Noori Nastaleeq" pitchFamily="2" charset="-78"/>
                <a:cs typeface="Jameel Noori Nastaleeq" pitchFamily="2" charset="-78"/>
              </a:rPr>
              <a:t>کے معنی ہیں خدا کی اطاعت اور فرماںبرداری۔اپنے آپ کو خدا کے سپرد کر دینا </a:t>
            </a:r>
            <a:r>
              <a:rPr lang="ur-PK" sz="4400" dirty="0">
                <a:solidFill>
                  <a:srgbClr val="00B0F0"/>
                </a:solidFill>
                <a:latin typeface="Jameel Noori Nastaleeq" pitchFamily="2" charset="-78"/>
                <a:cs typeface="Jameel Noori Nastaleeq" pitchFamily="2" charset="-78"/>
              </a:rPr>
              <a:t>”</a:t>
            </a:r>
            <a:r>
              <a:rPr lang="ur-PK" sz="4400" dirty="0">
                <a:solidFill>
                  <a:schemeClr val="accent4">
                    <a:lumMod val="40000"/>
                    <a:lumOff val="60000"/>
                  </a:schemeClr>
                </a:solidFill>
                <a:latin typeface="Jameel Noori Nastaleeq" pitchFamily="2" charset="-78"/>
                <a:cs typeface="Jameel Noori Nastaleeq" pitchFamily="2" charset="-78"/>
              </a:rPr>
              <a:t>اسلام</a:t>
            </a:r>
            <a:r>
              <a:rPr lang="ur-PK" sz="4400" dirty="0">
                <a:solidFill>
                  <a:srgbClr val="00B0F0"/>
                </a:solidFill>
                <a:latin typeface="Jameel Noori Nastaleeq" pitchFamily="2" charset="-78"/>
                <a:cs typeface="Jameel Noori Nastaleeq" pitchFamily="2" charset="-78"/>
              </a:rPr>
              <a:t>“ </a:t>
            </a:r>
            <a:r>
              <a:rPr lang="ur-PK" sz="4400" dirty="0">
                <a:solidFill>
                  <a:schemeClr val="accent4">
                    <a:lumMod val="40000"/>
                    <a:lumOff val="60000"/>
                  </a:schemeClr>
                </a:solidFill>
                <a:latin typeface="Jameel Noori Nastaleeq" pitchFamily="2" charset="-78"/>
                <a:cs typeface="Jameel Noori Nastaleeq" pitchFamily="2" charset="-78"/>
              </a:rPr>
              <a:t>ہے۔خدا کے مقابلہ میں اپنی آزادی و خود مختاری سے دست بردار ہو جانا اسلام ہے۔</a:t>
            </a:r>
            <a:endParaRPr lang="en-US" sz="4400" dirty="0">
              <a:solidFill>
                <a:schemeClr val="accent4">
                  <a:lumMod val="40000"/>
                  <a:lumOff val="60000"/>
                </a:schemeClr>
              </a:solidFill>
              <a:latin typeface="Jameel Noori Nastaleeq" pitchFamily="2" charset="-78"/>
              <a:cs typeface="Jameel Noori Nastaleeq" pitchFamily="2" charset="-78"/>
            </a:endParaRPr>
          </a:p>
        </p:txBody>
      </p:sp>
      <p:pic>
        <p:nvPicPr>
          <p:cNvPr id="7" name="Picture 6"/>
          <p:cNvPicPr>
            <a:picLocks noChangeAspect="1"/>
          </p:cNvPicPr>
          <p:nvPr/>
        </p:nvPicPr>
        <p:blipFill>
          <a:blip r:embed="rId3"/>
          <a:stretch>
            <a:fillRect/>
          </a:stretch>
        </p:blipFill>
        <p:spPr>
          <a:xfrm>
            <a:off x="1" y="0"/>
            <a:ext cx="9144000" cy="68580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86429" cy="6858000"/>
          </a:xfrm>
          <a:prstGeom prst="rect">
            <a:avLst/>
          </a:prstGeom>
        </p:spPr>
      </p:pic>
      <p:sp>
        <p:nvSpPr>
          <p:cNvPr id="2" name="Title 1"/>
          <p:cNvSpPr>
            <a:spLocks noGrp="1"/>
          </p:cNvSpPr>
          <p:nvPr>
            <p:ph type="ctrTitle"/>
          </p:nvPr>
        </p:nvSpPr>
        <p:spPr>
          <a:xfrm>
            <a:off x="5330371" y="90458"/>
            <a:ext cx="3810000" cy="1447800"/>
          </a:xfrm>
        </p:spPr>
        <p:txBody>
          <a:bodyPr>
            <a:normAutofit/>
          </a:bodyPr>
          <a:lstStyle/>
          <a:p>
            <a:pPr algn="ctr"/>
            <a:r>
              <a:rPr lang="ur-PK" sz="6000" b="1" dirty="0">
                <a:solidFill>
                  <a:srgbClr val="FF0000"/>
                </a:solidFill>
                <a:effectLst>
                  <a:outerShdw blurRad="38100" dist="38100" dir="2700000" algn="tl">
                    <a:srgbClr val="000000">
                      <a:alpha val="43137"/>
                    </a:srgbClr>
                  </a:outerShdw>
                </a:effectLst>
                <a:latin typeface="Jameel Noori Nastaleeq" pitchFamily="2" charset="-78"/>
                <a:cs typeface="Jameel Noori Nastaleeq" pitchFamily="2" charset="-78"/>
              </a:rPr>
              <a:t>کلمہ طیبہ کے معنی   : </a:t>
            </a:r>
            <a:endParaRPr lang="en-US" sz="6000" b="1" dirty="0">
              <a:solidFill>
                <a:srgbClr val="FF0000"/>
              </a:solidFill>
              <a:effectLst>
                <a:outerShdw blurRad="38100" dist="38100" dir="2700000" algn="tl">
                  <a:srgbClr val="000000">
                    <a:alpha val="43137"/>
                  </a:srgbClr>
                </a:outerShdw>
              </a:effectLst>
              <a:latin typeface="Jameel Noori Nastaleeq" pitchFamily="2" charset="-78"/>
              <a:cs typeface="Jameel Noori Nastaleeq" pitchFamily="2" charset="-78"/>
            </a:endParaRPr>
          </a:p>
        </p:txBody>
      </p:sp>
      <p:pic>
        <p:nvPicPr>
          <p:cNvPr id="5" name="Picture 4" descr="LailahaIllAllah.jpg"/>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5300"/>
                    </a14:imgEffect>
                  </a14:imgLayer>
                </a14:imgProps>
              </a:ext>
            </a:extLst>
          </a:blip>
          <a:stretch>
            <a:fillRect/>
          </a:stretch>
        </p:blipFill>
        <p:spPr>
          <a:xfrm>
            <a:off x="0" y="0"/>
            <a:ext cx="5493327" cy="1904999"/>
          </a:xfrm>
          <a:prstGeom prst="rect">
            <a:avLst/>
          </a:prstGeom>
        </p:spPr>
      </p:pic>
      <p:sp>
        <p:nvSpPr>
          <p:cNvPr id="6" name="TextBox 5"/>
          <p:cNvSpPr txBox="1"/>
          <p:nvPr/>
        </p:nvSpPr>
        <p:spPr>
          <a:xfrm>
            <a:off x="42429" y="2362200"/>
            <a:ext cx="8929255" cy="2516073"/>
          </a:xfrm>
          <a:prstGeom prst="rect">
            <a:avLst/>
          </a:prstGeom>
          <a:noFill/>
        </p:spPr>
        <p:txBody>
          <a:bodyPr wrap="square" rtlCol="0">
            <a:spAutoFit/>
          </a:bodyPr>
          <a:lstStyle/>
          <a:p>
            <a:pPr algn="r">
              <a:lnSpc>
                <a:spcPct val="150000"/>
              </a:lnSpc>
            </a:pPr>
            <a:r>
              <a:rPr lang="ur-PK" sz="3600" b="1" dirty="0">
                <a:solidFill>
                  <a:schemeClr val="accent4">
                    <a:lumMod val="40000"/>
                    <a:lumOff val="60000"/>
                  </a:schemeClr>
                </a:solidFill>
                <a:latin typeface="Jameel Noori Nastaleeq" pitchFamily="2" charset="-78"/>
                <a:cs typeface="Jameel Noori Nastaleeq" pitchFamily="2" charset="-78"/>
              </a:rPr>
              <a:t>٭ایمان اور کفر کے درمیان حدّ ِفاصل۔</a:t>
            </a:r>
          </a:p>
          <a:p>
            <a:pPr algn="r">
              <a:lnSpc>
                <a:spcPct val="150000"/>
              </a:lnSpc>
            </a:pPr>
            <a:r>
              <a:rPr lang="ur-PK" sz="3600" b="1" dirty="0">
                <a:solidFill>
                  <a:schemeClr val="accent4">
                    <a:lumMod val="40000"/>
                    <a:lumOff val="60000"/>
                  </a:schemeClr>
                </a:solidFill>
                <a:latin typeface="Jameel Noori Nastaleeq" pitchFamily="2" charset="-78"/>
                <a:cs typeface="Jameel Noori Nastaleeq" pitchFamily="2" charset="-78"/>
              </a:rPr>
              <a:t>٭اللہ کی حاکمیت کو تسلیم کرنا ۔</a:t>
            </a:r>
          </a:p>
          <a:p>
            <a:pPr algn="r">
              <a:lnSpc>
                <a:spcPct val="150000"/>
              </a:lnSpc>
            </a:pPr>
            <a:r>
              <a:rPr lang="ur-PK" sz="3600" b="1" dirty="0">
                <a:solidFill>
                  <a:schemeClr val="accent4">
                    <a:lumMod val="40000"/>
                    <a:lumOff val="60000"/>
                  </a:schemeClr>
                </a:solidFill>
                <a:latin typeface="Jameel Noori Nastaleeq" pitchFamily="2" charset="-78"/>
                <a:cs typeface="Jameel Noori Nastaleeq" pitchFamily="2" charset="-78"/>
              </a:rPr>
              <a:t>٭محمد ﷺ اللہ کا قانون لے کر آئے،آپ کو شارع اور رہبر تسلیم کرنا۔</a:t>
            </a:r>
            <a:endParaRPr lang="en-US" sz="3600" b="1" dirty="0">
              <a:solidFill>
                <a:schemeClr val="accent4">
                  <a:lumMod val="40000"/>
                  <a:lumOff val="60000"/>
                </a:schemeClr>
              </a:solidFill>
              <a:latin typeface="Jameel Noori Nastaleeq" pitchFamily="2" charset="-78"/>
              <a:cs typeface="Jameel Noori Nastaleeq" pitchFamily="2" charset="-78"/>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133" y="-10236"/>
            <a:ext cx="9144000" cy="68580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normAutofit/>
          </a:bodyPr>
          <a:lstStyle/>
          <a:p>
            <a:endParaRPr lang="en-US" sz="3200" dirty="0">
              <a:latin typeface="Jameel Noori Nastaleeq" pitchFamily="2" charset="-78"/>
              <a:cs typeface="Jameel Noori Nastaleeq" pitchFamily="2" charset="-78"/>
            </a:endParaRPr>
          </a:p>
        </p:txBody>
      </p:sp>
      <p:pic>
        <p:nvPicPr>
          <p:cNvPr id="4" name="Picture 3" descr="images.jpg"/>
          <p:cNvPicPr>
            <a:picLocks noChangeAspect="1"/>
          </p:cNvPicPr>
          <p:nvPr/>
        </p:nvPicPr>
        <p:blipFill>
          <a:blip r:embed="rId2" cstate="print">
            <a:duotone>
              <a:prstClr val="black"/>
              <a:schemeClr val="accent5">
                <a:tint val="45000"/>
                <a:satMod val="400000"/>
              </a:schemeClr>
            </a:duotone>
          </a:blip>
          <a:stretch>
            <a:fillRect/>
          </a:stretch>
        </p:blipFill>
        <p:spPr>
          <a:xfrm>
            <a:off x="0" y="0"/>
            <a:ext cx="9144000" cy="6858000"/>
          </a:xfrm>
          <a:prstGeom prst="rect">
            <a:avLst/>
          </a:prstGeom>
          <a:solidFill>
            <a:srgbClr val="FFFFFF">
              <a:shade val="85000"/>
            </a:srgbClr>
          </a:solidFill>
          <a:ln w="190500" cap="rnd">
            <a:solidFill>
              <a:schemeClr val="accent5">
                <a:lumMod val="40000"/>
                <a:lumOff val="60000"/>
              </a:schemeClr>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dirty="0"/>
          </a:p>
        </p:txBody>
      </p:sp>
      <p:pic>
        <p:nvPicPr>
          <p:cNvPr id="4" name="Picture 3" descr="tree.jpg"/>
          <p:cNvPicPr>
            <a:picLocks noChangeAspect="1"/>
          </p:cNvPicPr>
          <p:nvPr/>
        </p:nvPicPr>
        <p:blipFill>
          <a:blip r:embed="rId2" cstate="print"/>
          <a:stretch>
            <a:fillRect/>
          </a:stretch>
        </p:blipFill>
        <p:spPr>
          <a:xfrm>
            <a:off x="14287" y="0"/>
            <a:ext cx="9144000" cy="6857999"/>
          </a:xfrm>
          <a:prstGeom prst="rect">
            <a:avLst/>
          </a:prstGeom>
        </p:spPr>
      </p:pic>
      <p:sp>
        <p:nvSpPr>
          <p:cNvPr id="8" name="Rectangle 7"/>
          <p:cNvSpPr/>
          <p:nvPr/>
        </p:nvSpPr>
        <p:spPr>
          <a:xfrm>
            <a:off x="4191000" y="1295400"/>
            <a:ext cx="3810000" cy="2214563"/>
          </a:xfrm>
          <a:prstGeom prst="rect">
            <a:avLst/>
          </a:prstGeom>
          <a:blipFill dpi="0" rotWithShape="1">
            <a:blip r:embed="rId3">
              <a:alphaModFix amt="68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6" name="Rectangle 5"/>
          <p:cNvSpPr/>
          <p:nvPr/>
        </p:nvSpPr>
        <p:spPr>
          <a:xfrm>
            <a:off x="3124200" y="1623527"/>
            <a:ext cx="4536605" cy="1862048"/>
          </a:xfrm>
          <a:prstGeom prst="rect">
            <a:avLst/>
          </a:prstGeom>
          <a:noFill/>
          <a:ln>
            <a:noFill/>
          </a:ln>
        </p:spPr>
        <p:txBody>
          <a:bodyPr wrap="square" lIns="91440" tIns="45720" rIns="91440" bIns="45720">
            <a:spAutoFit/>
          </a:bodyPr>
          <a:lstStyle/>
          <a:p>
            <a:pPr algn="r"/>
            <a:r>
              <a:rPr lang="ur-PK" sz="11500" b="1" cap="none" spc="0" dirty="0">
                <a:ln w="1905"/>
                <a:solidFill>
                  <a:srgbClr val="FFC000"/>
                </a:solidFill>
                <a:effectLst>
                  <a:outerShdw blurRad="38100" dist="38100" dir="2700000" algn="tl">
                    <a:srgbClr val="000000">
                      <a:alpha val="43137"/>
                    </a:srgbClr>
                  </a:outerShdw>
                </a:effectLst>
                <a:latin typeface="Jameel Noori Nastaleeq" pitchFamily="2" charset="-78"/>
                <a:cs typeface="Jameel Noori Nastaleeq" pitchFamily="2" charset="-78"/>
              </a:rPr>
              <a:t>کلمٰہ طیبہ                                                                                                         </a:t>
            </a:r>
            <a:endParaRPr lang="en-US" sz="11500" b="1" cap="none" spc="0" dirty="0">
              <a:ln w="1905"/>
              <a:solidFill>
                <a:srgbClr val="FFC000"/>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enovo\Desktop\Aciphylla_large.jpg"/>
          <p:cNvPicPr>
            <a:picLocks noGrp="1" noChangeAspect="1" noChangeArrowheads="1"/>
          </p:cNvPicPr>
          <p:nvPr>
            <p:ph idx="1"/>
          </p:nvPr>
        </p:nvPicPr>
        <p:blipFill>
          <a:blip r:embed="rId2" cstate="print"/>
          <a:srcRect/>
          <a:stretch>
            <a:fillRect/>
          </a:stretch>
        </p:blipFill>
        <p:spPr bwMode="auto">
          <a:xfrm>
            <a:off x="0" y="0"/>
            <a:ext cx="9144000" cy="6848475"/>
          </a:xfrm>
          <a:prstGeom prst="rect">
            <a:avLst/>
          </a:prstGeom>
          <a:noFill/>
        </p:spPr>
      </p:pic>
      <p:sp>
        <p:nvSpPr>
          <p:cNvPr id="3" name="Rectangle 2"/>
          <p:cNvSpPr/>
          <p:nvPr/>
        </p:nvSpPr>
        <p:spPr>
          <a:xfrm>
            <a:off x="0" y="0"/>
            <a:ext cx="9144000" cy="1447800"/>
          </a:xfrm>
          <a:prstGeom prst="rect">
            <a:avLst/>
          </a:prstGeom>
          <a:solidFill>
            <a:srgbClr val="92D050">
              <a:alpha val="7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 name="Title 1"/>
          <p:cNvSpPr>
            <a:spLocks noGrp="1"/>
          </p:cNvSpPr>
          <p:nvPr>
            <p:ph type="title"/>
          </p:nvPr>
        </p:nvSpPr>
        <p:spPr>
          <a:xfrm>
            <a:off x="990600" y="228600"/>
            <a:ext cx="4857750" cy="1325563"/>
          </a:xfrm>
          <a:ln>
            <a:noFill/>
          </a:ln>
        </p:spPr>
        <p:txBody>
          <a:bodyPr>
            <a:noAutofit/>
          </a:bodyPr>
          <a:lstStyle/>
          <a:p>
            <a:pPr algn="r"/>
            <a:r>
              <a:rPr lang="ur-PK" sz="4800" b="1" dirty="0">
                <a:solidFill>
                  <a:schemeClr val="tx1">
                    <a:lumMod val="95000"/>
                    <a:lumOff val="5000"/>
                  </a:schemeClr>
                </a:solidFill>
                <a:latin typeface="Jameel Noori Kasheeda" panose="02000503000000020004" pitchFamily="2" charset="-78"/>
                <a:cs typeface="Jameel Noori Kasheeda" panose="02000503000000020004" pitchFamily="2" charset="-78"/>
              </a:rPr>
              <a:t>شجر </a:t>
            </a:r>
            <a:r>
              <a:rPr lang="ur-PK" sz="6000" b="1" dirty="0">
                <a:solidFill>
                  <a:schemeClr val="tx1">
                    <a:lumMod val="95000"/>
                    <a:lumOff val="5000"/>
                  </a:schemeClr>
                </a:solidFill>
                <a:latin typeface="Jameel Noori Kasheeda" panose="02000503000000020004" pitchFamily="2" charset="-78"/>
                <a:cs typeface="Jameel Noori Kasheeda" panose="02000503000000020004" pitchFamily="2" charset="-78"/>
              </a:rPr>
              <a:t>خبیثہ</a:t>
            </a:r>
            <a:r>
              <a:rPr lang="ur-PK" sz="4400" b="1" dirty="0">
                <a:solidFill>
                  <a:schemeClr val="tx1">
                    <a:lumMod val="95000"/>
                    <a:lumOff val="5000"/>
                  </a:schemeClr>
                </a:solidFill>
                <a:latin typeface="Jameel Noori Kasheeda" panose="02000503000000020004" pitchFamily="2" charset="-78"/>
                <a:cs typeface="Jameel Noori Kasheeda" panose="02000503000000020004" pitchFamily="2" charset="-78"/>
              </a:rPr>
              <a:t>                </a:t>
            </a:r>
            <a:endParaRPr lang="en-US" sz="3600" b="1" dirty="0">
              <a:solidFill>
                <a:schemeClr val="tx1">
                  <a:lumMod val="95000"/>
                  <a:lumOff val="5000"/>
                </a:schemeClr>
              </a:solidFill>
              <a:latin typeface="Jameel Noori Kasheeda" panose="02000503000000020004" pitchFamily="2" charset="-78"/>
              <a:cs typeface="Jameel Noori Kasheeda" panose="02000503000000020004" pitchFamily="2" charset="-78"/>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8153400" cy="1255776"/>
          </a:xfrm>
        </p:spPr>
        <p:txBody>
          <a:bodyPr>
            <a:normAutofit/>
          </a:bodyPr>
          <a:lstStyle/>
          <a:p>
            <a:pPr algn="ctr"/>
            <a:r>
              <a:rPr lang="ur-PK" sz="5400" dirty="0">
                <a:latin typeface="Jameel Noori Nastaleeq" pitchFamily="2" charset="-78"/>
                <a:cs typeface="Jameel Noori Nastaleeq" pitchFamily="2" charset="-78"/>
              </a:rPr>
              <a:t>کلمہ طیبہ پر ایمان لانے کا مقصد</a:t>
            </a:r>
            <a:endParaRPr lang="en-US" sz="5400" dirty="0">
              <a:latin typeface="Jameel Noori Nastaleeq" pitchFamily="2" charset="-78"/>
              <a:cs typeface="Jameel Noori Nastaleeq" pitchFamily="2" charset="-78"/>
            </a:endParaRPr>
          </a:p>
        </p:txBody>
      </p:sp>
      <p:sp>
        <p:nvSpPr>
          <p:cNvPr id="3" name="Text Placeholder 2"/>
          <p:cNvSpPr>
            <a:spLocks noGrp="1"/>
          </p:cNvSpPr>
          <p:nvPr>
            <p:ph type="body" idx="1"/>
          </p:nvPr>
        </p:nvSpPr>
        <p:spPr>
          <a:xfrm>
            <a:off x="762000" y="1600200"/>
            <a:ext cx="8382000" cy="685800"/>
          </a:xfrm>
        </p:spPr>
        <p:txBody>
          <a:bodyPr>
            <a:noAutofit/>
          </a:bodyPr>
          <a:lstStyle/>
          <a:p>
            <a:pPr algn="ctr"/>
            <a:r>
              <a:rPr lang="ur-PK" sz="6600" dirty="0">
                <a:solidFill>
                  <a:srgbClr val="00B0F0"/>
                </a:solidFill>
                <a:latin typeface="Jameel Noori Nastaleeq" pitchFamily="2" charset="-78"/>
                <a:cs typeface="Jameel Noori Nastaleeq" pitchFamily="2" charset="-78"/>
              </a:rPr>
              <a:t>الدنیامزرعۃالاخرۃ</a:t>
            </a:r>
            <a:endParaRPr lang="en-US" sz="6600" dirty="0">
              <a:solidFill>
                <a:srgbClr val="00B0F0"/>
              </a:solidFill>
              <a:latin typeface="Jameel Noori Nastaleeq" pitchFamily="2" charset="-78"/>
              <a:cs typeface="Jameel Noori Nastaleeq" pitchFamily="2" charset="-78"/>
            </a:endParaRPr>
          </a:p>
        </p:txBody>
      </p:sp>
      <p:pic>
        <p:nvPicPr>
          <p:cNvPr id="1026" name="Picture 2"/>
          <p:cNvPicPr>
            <a:picLocks noChangeAspect="1" noChangeArrowheads="1"/>
          </p:cNvPicPr>
          <p:nvPr/>
        </p:nvPicPr>
        <p:blipFill>
          <a:blip r:embed="rId3" cstate="print"/>
          <a:srcRect/>
          <a:stretch>
            <a:fillRect/>
          </a:stretch>
        </p:blipFill>
        <p:spPr bwMode="auto">
          <a:xfrm>
            <a:off x="0" y="1255776"/>
            <a:ext cx="9144000" cy="5602224"/>
          </a:xfrm>
          <a:prstGeom prst="rect">
            <a:avLst/>
          </a:prstGeom>
          <a:noFill/>
          <a:ln w="9525">
            <a:noFill/>
            <a:miter lim="800000"/>
            <a:headEnd/>
            <a:tailEnd/>
          </a:ln>
        </p:spPr>
      </p:pic>
      <p:sp>
        <p:nvSpPr>
          <p:cNvPr id="5" name="Rectangle 4"/>
          <p:cNvSpPr/>
          <p:nvPr/>
        </p:nvSpPr>
        <p:spPr>
          <a:xfrm>
            <a:off x="1295400" y="1943100"/>
            <a:ext cx="7086600" cy="1200329"/>
          </a:xfrm>
          <a:prstGeom prst="rect">
            <a:avLst/>
          </a:prstGeom>
        </p:spPr>
        <p:txBody>
          <a:bodyPr wrap="square">
            <a:spAutoFit/>
          </a:bodyPr>
          <a:lstStyle/>
          <a:p>
            <a:pPr algn="ctr"/>
            <a:r>
              <a:rPr lang="ur-PK" sz="7200" b="1" dirty="0">
                <a:solidFill>
                  <a:schemeClr val="bg1"/>
                </a:solidFill>
                <a:latin typeface="Al Qalam Quran Majeed" panose="02010000000000000000" pitchFamily="2" charset="-78"/>
                <a:cs typeface="Al Qalam Quran Majeed" panose="02010000000000000000" pitchFamily="2" charset="-78"/>
              </a:rPr>
              <a:t>الدنیامزرعۃالاخرۃ</a:t>
            </a:r>
            <a:endParaRPr lang="en-US" sz="6000" b="1" dirty="0">
              <a:solidFill>
                <a:schemeClr val="bg1"/>
              </a:solidFill>
              <a:latin typeface="Al Qalam Quran Majeed" panose="02010000000000000000" pitchFamily="2" charset="-78"/>
              <a:cs typeface="Al Qalam Quran Majeed" panose="02010000000000000000" pitchFamily="2" charset="-78"/>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ound Diagonal Corner Rectangle 4"/>
          <p:cNvSpPr/>
          <p:nvPr/>
        </p:nvSpPr>
        <p:spPr>
          <a:xfrm>
            <a:off x="1203434" y="2209800"/>
            <a:ext cx="7407166" cy="3200400"/>
          </a:xfrm>
          <a:prstGeom prst="round2DiagRect">
            <a:avLst/>
          </a:prstGeom>
          <a:solidFill>
            <a:schemeClr val="accent4">
              <a:lumMod val="7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33400" y="2438400"/>
            <a:ext cx="8077200" cy="2767584"/>
          </a:xfrm>
          <a:effectLst>
            <a:softEdge rad="228600"/>
          </a:effectLst>
        </p:spPr>
        <p:txBody>
          <a:bodyPr>
            <a:noAutofit/>
          </a:bodyPr>
          <a:lstStyle/>
          <a:p>
            <a:pPr algn="r">
              <a:lnSpc>
                <a:spcPct val="150000"/>
              </a:lnSpc>
            </a:pPr>
            <a:r>
              <a:rPr lang="ur-PK" sz="4400" dirty="0">
                <a:solidFill>
                  <a:schemeClr val="accent4">
                    <a:lumMod val="40000"/>
                    <a:lumOff val="60000"/>
                  </a:schemeClr>
                </a:solidFill>
                <a:latin typeface="Jameel Noori Nastaleeq" pitchFamily="2" charset="-78"/>
                <a:cs typeface="Jameel Noori Nastaleeq" pitchFamily="2" charset="-78"/>
              </a:rPr>
              <a:t>نفس کی بندگی</a:t>
            </a:r>
            <a:br>
              <a:rPr lang="ur-PK" sz="4400" dirty="0">
                <a:solidFill>
                  <a:schemeClr val="accent4">
                    <a:lumMod val="40000"/>
                    <a:lumOff val="60000"/>
                  </a:schemeClr>
                </a:solidFill>
                <a:latin typeface="Jameel Noori Nastaleeq" pitchFamily="2" charset="-78"/>
                <a:cs typeface="Jameel Noori Nastaleeq" pitchFamily="2" charset="-78"/>
              </a:rPr>
            </a:br>
            <a:r>
              <a:rPr lang="ur-PK" sz="4400" dirty="0">
                <a:solidFill>
                  <a:schemeClr val="accent4">
                    <a:lumMod val="40000"/>
                    <a:lumOff val="60000"/>
                  </a:schemeClr>
                </a:solidFill>
                <a:latin typeface="Jameel Noori Nastaleeq" pitchFamily="2" charset="-78"/>
                <a:cs typeface="Jameel Noori Nastaleeq" pitchFamily="2" charset="-78"/>
              </a:rPr>
              <a:t>باپ دادا کے طریقوں کی پیروی</a:t>
            </a:r>
            <a:br>
              <a:rPr lang="ur-PK" sz="4400" dirty="0">
                <a:solidFill>
                  <a:schemeClr val="accent4">
                    <a:lumMod val="40000"/>
                    <a:lumOff val="60000"/>
                  </a:schemeClr>
                </a:solidFill>
                <a:latin typeface="Jameel Noori Nastaleeq" pitchFamily="2" charset="-78"/>
                <a:cs typeface="Jameel Noori Nastaleeq" pitchFamily="2" charset="-78"/>
              </a:rPr>
            </a:br>
            <a:r>
              <a:rPr lang="ur-PK" sz="4400" dirty="0">
                <a:solidFill>
                  <a:schemeClr val="accent4">
                    <a:lumMod val="40000"/>
                    <a:lumOff val="60000"/>
                  </a:schemeClr>
                </a:solidFill>
                <a:latin typeface="Jameel Noori Nastaleeq" pitchFamily="2" charset="-78"/>
                <a:cs typeface="Jameel Noori Nastaleeq" pitchFamily="2" charset="-78"/>
              </a:rPr>
              <a:t>ترقی یافتہ اقوام و افراد کو پیشوا بنا لیا</a:t>
            </a:r>
            <a:endParaRPr lang="en-US" sz="4400" dirty="0">
              <a:solidFill>
                <a:schemeClr val="accent4">
                  <a:lumMod val="40000"/>
                  <a:lumOff val="60000"/>
                </a:schemeClr>
              </a:solidFill>
            </a:endParaRPr>
          </a:p>
        </p:txBody>
      </p:sp>
      <p:sp>
        <p:nvSpPr>
          <p:cNvPr id="3" name="Subtitle 2"/>
          <p:cNvSpPr>
            <a:spLocks noGrp="1"/>
          </p:cNvSpPr>
          <p:nvPr>
            <p:ph type="subTitle" idx="1"/>
          </p:nvPr>
        </p:nvSpPr>
        <p:spPr>
          <a:xfrm>
            <a:off x="717331" y="225237"/>
            <a:ext cx="7620000" cy="1499616"/>
          </a:xfrm>
        </p:spPr>
        <p:txBody>
          <a:bodyPr>
            <a:normAutofit/>
          </a:bodyPr>
          <a:lstStyle/>
          <a:p>
            <a:r>
              <a:rPr lang="ur-PK" sz="8000" b="1" dirty="0">
                <a:solidFill>
                  <a:srgbClr val="FF0000"/>
                </a:solidFill>
                <a:latin typeface="Jameel Noori Nastaleeq" pitchFamily="2" charset="-78"/>
                <a:cs typeface="Jameel Noori Nastaleeq" pitchFamily="2" charset="-78"/>
              </a:rPr>
              <a:t>گمراہی کے اسباب</a:t>
            </a:r>
            <a:endParaRPr lang="en-US" sz="8000" b="1" dirty="0">
              <a:solidFill>
                <a:srgbClr val="FF0000"/>
              </a:solidFill>
              <a:latin typeface="Jameel Noori Nastaleeq" pitchFamily="2" charset="-78"/>
              <a:cs typeface="Jameel Noori Nastaleeq" pitchFamily="2" charset="-78"/>
            </a:endParaRPr>
          </a:p>
        </p:txBody>
      </p:sp>
      <p:sp>
        <p:nvSpPr>
          <p:cNvPr id="7" name="Isosceles Triangle 6"/>
          <p:cNvSpPr/>
          <p:nvPr/>
        </p:nvSpPr>
        <p:spPr>
          <a:xfrm>
            <a:off x="7516866" y="2500727"/>
            <a:ext cx="412531" cy="381000"/>
          </a:xfrm>
          <a:prstGeom prst="triangle">
            <a:avLst/>
          </a:prstGeom>
          <a:effectLst>
            <a:innerShdw blurRad="63500" dist="50800" dir="16200000">
              <a:prstClr val="black">
                <a:alpha val="50000"/>
              </a:prstClr>
            </a:innerShdw>
            <a:softEdge rad="31750"/>
          </a:effectLst>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10" name="Isosceles Triangle 9"/>
          <p:cNvSpPr/>
          <p:nvPr/>
        </p:nvSpPr>
        <p:spPr>
          <a:xfrm>
            <a:off x="7516867" y="3553653"/>
            <a:ext cx="412531" cy="381000"/>
          </a:xfrm>
          <a:prstGeom prst="triangle">
            <a:avLst/>
          </a:prstGeom>
          <a:effectLst>
            <a:innerShdw blurRad="63500" dist="50800" dir="16200000">
              <a:prstClr val="black">
                <a:alpha val="50000"/>
              </a:prstClr>
            </a:innerShdw>
            <a:softEdge rad="31750"/>
          </a:effectLst>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11" name="Isosceles Triangle 10"/>
          <p:cNvSpPr/>
          <p:nvPr/>
        </p:nvSpPr>
        <p:spPr>
          <a:xfrm>
            <a:off x="7543800" y="4478931"/>
            <a:ext cx="412531" cy="381000"/>
          </a:xfrm>
          <a:prstGeom prst="triangle">
            <a:avLst/>
          </a:prstGeom>
          <a:effectLst>
            <a:innerShdw blurRad="63500" dist="50800" dir="16200000">
              <a:prstClr val="black">
                <a:alpha val="50000"/>
              </a:prstClr>
            </a:innerShdw>
            <a:softEdge rad="31750"/>
          </a:effectLst>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457200" y="3505200"/>
            <a:ext cx="7575988" cy="1193800"/>
          </a:xfrm>
        </p:spPr>
        <p:txBody>
          <a:bodyPr>
            <a:normAutofit fontScale="90000"/>
          </a:bodyPr>
          <a:lstStyle/>
          <a:p>
            <a:pPr rtl="1">
              <a:lnSpc>
                <a:spcPct val="150000"/>
              </a:lnSpc>
            </a:pPr>
            <a:r>
              <a:rPr lang="ur-PK" sz="6000" dirty="0">
                <a:solidFill>
                  <a:schemeClr val="accent3">
                    <a:lumMod val="20000"/>
                    <a:lumOff val="80000"/>
                  </a:schemeClr>
                </a:solidFill>
                <a:effectLst>
                  <a:outerShdw blurRad="38100" dist="38100" dir="2700000" algn="tl">
                    <a:srgbClr val="000000">
                      <a:alpha val="43137"/>
                    </a:srgbClr>
                  </a:outerShdw>
                </a:effectLst>
                <a:latin typeface="Jameel Noori Nastaleeq" pitchFamily="2" charset="-78"/>
                <a:cs typeface="Jameel Noori Nastaleeq" pitchFamily="2" charset="-78"/>
              </a:rPr>
              <a:t>بے زوری اور پسپائی</a:t>
            </a:r>
            <a:r>
              <a:rPr lang="en-US" sz="6000" dirty="0">
                <a:solidFill>
                  <a:schemeClr val="accent3">
                    <a:lumMod val="20000"/>
                    <a:lumOff val="80000"/>
                  </a:schemeClr>
                </a:solidFill>
                <a:effectLst>
                  <a:outerShdw blurRad="38100" dist="38100" dir="2700000" algn="tl">
                    <a:srgbClr val="000000">
                      <a:alpha val="43137"/>
                    </a:srgbClr>
                  </a:outerShdw>
                </a:effectLst>
                <a:latin typeface="Jameel Noori Nastaleeq" pitchFamily="2" charset="-78"/>
                <a:cs typeface="Jameel Noori Nastaleeq" pitchFamily="2" charset="-78"/>
              </a:rPr>
              <a:t> </a:t>
            </a:r>
            <a:r>
              <a:rPr lang="ur-PK" sz="6000" dirty="0">
                <a:solidFill>
                  <a:schemeClr val="accent3">
                    <a:lumMod val="20000"/>
                    <a:lumOff val="80000"/>
                  </a:schemeClr>
                </a:solidFill>
                <a:effectLst>
                  <a:outerShdw blurRad="38100" dist="38100" dir="2700000" algn="tl">
                    <a:srgbClr val="000000">
                      <a:alpha val="43137"/>
                    </a:srgbClr>
                  </a:outerShdw>
                </a:effectLst>
                <a:latin typeface="Jameel Noori Nastaleeq" pitchFamily="2" charset="-78"/>
                <a:cs typeface="Jameel Noori Nastaleeq" pitchFamily="2" charset="-78"/>
              </a:rPr>
              <a:t>،</a:t>
            </a:r>
            <a:r>
              <a:rPr lang="en-US" sz="6000" dirty="0">
                <a:solidFill>
                  <a:schemeClr val="accent3">
                    <a:lumMod val="20000"/>
                    <a:lumOff val="80000"/>
                  </a:schemeClr>
                </a:solidFill>
                <a:effectLst>
                  <a:outerShdw blurRad="38100" dist="38100" dir="2700000" algn="tl">
                    <a:srgbClr val="000000">
                      <a:alpha val="43137"/>
                    </a:srgbClr>
                  </a:outerShdw>
                </a:effectLst>
                <a:latin typeface="Jameel Noori Nastaleeq" pitchFamily="2" charset="-78"/>
                <a:cs typeface="Jameel Noori Nastaleeq" pitchFamily="2" charset="-78"/>
              </a:rPr>
              <a:t> </a:t>
            </a:r>
            <a:r>
              <a:rPr lang="ur-PK" sz="6000" dirty="0">
                <a:solidFill>
                  <a:schemeClr val="accent3">
                    <a:lumMod val="20000"/>
                    <a:lumOff val="80000"/>
                  </a:schemeClr>
                </a:solidFill>
                <a:effectLst>
                  <a:outerShdw blurRad="38100" dist="38100" dir="2700000" algn="tl">
                    <a:srgbClr val="000000">
                      <a:alpha val="43137"/>
                    </a:srgbClr>
                  </a:outerShdw>
                </a:effectLst>
                <a:latin typeface="Jameel Noori Nastaleeq" pitchFamily="2" charset="-78"/>
                <a:cs typeface="Jameel Noori Nastaleeq" pitchFamily="2" charset="-78"/>
              </a:rPr>
              <a:t>باوجودکثرت تعدادکے</a:t>
            </a:r>
            <a:r>
              <a:rPr lang="en-US" sz="6000" dirty="0">
                <a:solidFill>
                  <a:schemeClr val="accent3">
                    <a:lumMod val="20000"/>
                    <a:lumOff val="80000"/>
                  </a:schemeClr>
                </a:solidFill>
                <a:effectLst>
                  <a:outerShdw blurRad="38100" dist="38100" dir="2700000" algn="tl">
                    <a:srgbClr val="000000">
                      <a:alpha val="43137"/>
                    </a:srgbClr>
                  </a:outerShdw>
                </a:effectLst>
                <a:latin typeface="Jameel Noori Nastaleeq" pitchFamily="2" charset="-78"/>
                <a:cs typeface="Jameel Noori Nastaleeq" pitchFamily="2" charset="-78"/>
              </a:rPr>
              <a:t>…</a:t>
            </a:r>
          </a:p>
        </p:txBody>
      </p:sp>
      <p:sp>
        <p:nvSpPr>
          <p:cNvPr id="3" name="Subtitle 2"/>
          <p:cNvSpPr>
            <a:spLocks noGrp="1"/>
          </p:cNvSpPr>
          <p:nvPr>
            <p:ph type="subTitle" idx="1"/>
          </p:nvPr>
        </p:nvSpPr>
        <p:spPr>
          <a:xfrm>
            <a:off x="5638800" y="1447800"/>
            <a:ext cx="2895600" cy="914400"/>
          </a:xfrm>
          <a:noFill/>
        </p:spPr>
        <p:txBody>
          <a:bodyPr>
            <a:noAutofit/>
          </a:bodyPr>
          <a:lstStyle/>
          <a:p>
            <a:r>
              <a:rPr lang="ur-PK" sz="8800" b="1" dirty="0">
                <a:ln>
                  <a:solidFill>
                    <a:schemeClr val="accent3">
                      <a:lumMod val="50000"/>
                    </a:schemeClr>
                  </a:solidFill>
                </a:ln>
                <a:solidFill>
                  <a:srgbClr val="FF0000"/>
                </a:solidFill>
                <a:latin typeface="Jameel Noori Nastaleeq" pitchFamily="2" charset="-78"/>
                <a:cs typeface="Jameel Noori Nastaleeq" pitchFamily="2" charset="-78"/>
              </a:rPr>
              <a:t>نتیجہ</a:t>
            </a:r>
            <a:endParaRPr lang="en-US" sz="8800" b="1" dirty="0">
              <a:ln>
                <a:solidFill>
                  <a:schemeClr val="accent3">
                    <a:lumMod val="50000"/>
                  </a:schemeClr>
                </a:solidFill>
              </a:ln>
              <a:solidFill>
                <a:srgbClr val="FF0000"/>
              </a:solidFill>
              <a:latin typeface="Jameel Noori Nastaleeq" pitchFamily="2" charset="-78"/>
              <a:cs typeface="Jameel Noori Nastaleeq" pitchFamily="2" charset="-78"/>
            </a:endParaRPr>
          </a:p>
        </p:txBody>
      </p:sp>
      <p:pic>
        <p:nvPicPr>
          <p:cNvPr id="9" name="Picture 8"/>
          <p:cNvPicPr>
            <a:picLocks noChangeAspect="1"/>
          </p:cNvPicPr>
          <p:nvPr/>
        </p:nvPicPr>
        <p:blipFill rotWithShape="1">
          <a:blip r:embed="rId3"/>
          <a:srcRect l="825" t="4162" r="2024" b="1624"/>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81000" y="2590800"/>
            <a:ext cx="8077200" cy="1444752"/>
          </a:xfrm>
        </p:spPr>
        <p:txBody>
          <a:bodyPr>
            <a:normAutofit/>
          </a:bodyPr>
          <a:lstStyle/>
          <a:p>
            <a:r>
              <a:rPr lang="ur-PK" sz="5400" b="1" dirty="0">
                <a:ln w="6600">
                  <a:solidFill>
                    <a:schemeClr val="accent2"/>
                  </a:solidFill>
                  <a:prstDash val="solid"/>
                </a:ln>
                <a:solidFill>
                  <a:srgbClr val="FFFFFF"/>
                </a:solidFill>
                <a:latin typeface="Jameel Noori Nastaleeq" pitchFamily="2" charset="-78"/>
                <a:cs typeface="Jameel Noori Nastaleeq" pitchFamily="2" charset="-78"/>
              </a:rPr>
              <a:t>فقہی اور قانونی اسلام / حقیقی وقلبی اسلام </a:t>
            </a:r>
            <a:endParaRPr lang="en-US" sz="5400" b="1" dirty="0">
              <a:ln w="6600">
                <a:solidFill>
                  <a:schemeClr val="accent2"/>
                </a:solidFill>
                <a:prstDash val="solid"/>
              </a:ln>
              <a:solidFill>
                <a:srgbClr val="FFFFFF"/>
              </a:solidFill>
              <a:latin typeface="Jameel Noori Nastaleeq" pitchFamily="2" charset="-78"/>
              <a:cs typeface="Jameel Noori Nastaleeq" pitchFamily="2" charset="-78"/>
            </a:endParaRPr>
          </a:p>
        </p:txBody>
      </p:sp>
      <p:sp>
        <p:nvSpPr>
          <p:cNvPr id="3" name="Subtitle 2"/>
          <p:cNvSpPr>
            <a:spLocks noGrp="1"/>
          </p:cNvSpPr>
          <p:nvPr>
            <p:ph type="subTitle" idx="1"/>
          </p:nvPr>
        </p:nvSpPr>
        <p:spPr>
          <a:xfrm>
            <a:off x="533400" y="1067857"/>
            <a:ext cx="8077200" cy="1499616"/>
          </a:xfrm>
        </p:spPr>
        <p:txBody>
          <a:bodyPr>
            <a:normAutofit/>
          </a:bodyPr>
          <a:lstStyle/>
          <a:p>
            <a:pPr algn="ctr"/>
            <a:r>
              <a:rPr lang="ur-PK" sz="8800" b="1" dirty="0">
                <a:solidFill>
                  <a:srgbClr val="FF0000"/>
                </a:solidFill>
                <a:effectLst>
                  <a:outerShdw blurRad="38100" dist="38100" dir="2700000" algn="tl">
                    <a:srgbClr val="000000">
                      <a:alpha val="43137"/>
                    </a:srgbClr>
                  </a:outerShdw>
                </a:effectLst>
                <a:latin typeface="Jameel Noori Nastaleeq" pitchFamily="2" charset="-78"/>
                <a:cs typeface="Jameel Noori Nastaleeq" pitchFamily="2" charset="-78"/>
              </a:rPr>
              <a:t>اسلام کا اصل معیار </a:t>
            </a:r>
            <a:endParaRPr lang="en-US" sz="8800" b="1" dirty="0">
              <a:solidFill>
                <a:srgbClr val="FF0000"/>
              </a:solidFill>
              <a:effectLst>
                <a:outerShdw blurRad="38100" dist="38100" dir="2700000" algn="tl">
                  <a:srgbClr val="000000">
                    <a:alpha val="43137"/>
                  </a:srgbClr>
                </a:outerShdw>
              </a:effectLst>
              <a:latin typeface="Jameel Noori Nastaleeq" pitchFamily="2" charset="-78"/>
              <a:cs typeface="Jameel Noori Nastaleeq" pitchFamily="2" charset="-78"/>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09800"/>
            <a:ext cx="7772400" cy="1470025"/>
          </a:xfrm>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descr="QURAN_a_blessing.jpg"/>
          <p:cNvPicPr>
            <a:picLocks noChangeAspect="1"/>
          </p:cNvPicPr>
          <p:nvPr/>
        </p:nvPicPr>
        <p:blipFill>
          <a:blip r:embed="rId3" cstate="print"/>
          <a:stretch>
            <a:fillRect/>
          </a:stretch>
        </p:blipFill>
        <p:spPr>
          <a:xfrm>
            <a:off x="0" y="0"/>
            <a:ext cx="9144000" cy="6858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287"/>
            <a:ext cx="9144000" cy="6858000"/>
          </a:xfrm>
          <a:prstGeom prst="rect">
            <a:avLst/>
          </a:prstGeom>
          <a:ln>
            <a:noFill/>
          </a:ln>
          <a:effectLst>
            <a:softEdge rad="112500"/>
          </a:effectLst>
        </p:spPr>
      </p:pic>
      <p:sp>
        <p:nvSpPr>
          <p:cNvPr id="3" name="Subtitle 2"/>
          <p:cNvSpPr>
            <a:spLocks noGrp="1"/>
          </p:cNvSpPr>
          <p:nvPr>
            <p:ph type="subTitle" idx="1"/>
          </p:nvPr>
        </p:nvSpPr>
        <p:spPr>
          <a:xfrm>
            <a:off x="53256" y="309562"/>
            <a:ext cx="8929254" cy="6934200"/>
          </a:xfrm>
        </p:spPr>
        <p:txBody>
          <a:bodyPr>
            <a:noAutofit/>
          </a:bodyPr>
          <a:lstStyle/>
          <a:p>
            <a:pPr rtl="1">
              <a:lnSpc>
                <a:spcPct val="150000"/>
              </a:lnSpc>
            </a:pPr>
            <a:r>
              <a:rPr lang="ur-PK" sz="3000" dirty="0">
                <a:solidFill>
                  <a:schemeClr val="accent4">
                    <a:lumMod val="40000"/>
                    <a:lumOff val="60000"/>
                  </a:schemeClr>
                </a:solidFill>
                <a:latin typeface="Jameel Noori Nastaleeq" pitchFamily="2" charset="-78"/>
                <a:cs typeface="Jameel Noori Nastaleeq" pitchFamily="2" charset="-78"/>
              </a:rPr>
              <a:t>  اسلام کو اگر تنزل نصیب ہوا ہے تو ایسے ہی لوگوں کی بدولت ہوا ہے۔ایسے ہی مسلمانوں کی کژت مسلم سوسائٹی میں ہو جانے کا نتیجہ اس شکل میں رونما ہوا کہ دنیا کے نظام زندگی کی باگیں کفر کے قبضے میں چلی   گئیں اور مسلمان اس کے ماتحت رہ کے صرف ایک محدود مذہبی زندگی کی آذادی پر قانع ہو گئے۔خدا کو ایسے مسلمان ہرگز مطلوب نہ تھے ۔اس نے اپنے       انبیاء کو دنیا میں اس لیے نہیں بھیجا تھا،نہ اپنی کتابیں اس لیے نازل کی تھیں کہ صرف اس طرز کے مسلمان دنیا میں بنا ڈالے جائیں ۔دنیا میں ایسے مسلمانوں کے نہ ہونے سے کسی حقیقی قدر وقیمت  رکھنے والی چیز کی کمی نہ تھی جسے پورا کرنے کے لیے سلسلہ  وحی و نبوت کو جاری  کرنے کی ضرورت پیش آتی۔ در حقیقت جو مسلمان خدا کو مطلوب  ہیں جنہین تیا ر کرنے کے لیے انبیاء کی بعثت اور کتابوں کی تنزیل ہوئ  ہے اور جنہوں نے اسلامی نقطہ نظر سے کبھی کوئ قابل قدر کام کیا ہے یا آج کر سکتے ہیں ،وہ صرف دوسری ہی قسم کے مسلمان</a:t>
            </a:r>
            <a:r>
              <a:rPr lang="en-US" sz="3000" dirty="0">
                <a:solidFill>
                  <a:schemeClr val="accent4">
                    <a:lumMod val="40000"/>
                    <a:lumOff val="60000"/>
                  </a:schemeClr>
                </a:solidFill>
                <a:latin typeface="Jameel Noori Nastaleeq" pitchFamily="2" charset="-78"/>
                <a:cs typeface="Jameel Noori Nastaleeq" pitchFamily="2" charset="-78"/>
              </a:rPr>
              <a:t> </a:t>
            </a:r>
            <a:r>
              <a:rPr lang="ur-PK" sz="3000" dirty="0">
                <a:solidFill>
                  <a:schemeClr val="accent4">
                    <a:lumMod val="40000"/>
                    <a:lumOff val="60000"/>
                  </a:schemeClr>
                </a:solidFill>
                <a:latin typeface="Jameel Noori Nastaleeq" pitchFamily="2" charset="-78"/>
                <a:cs typeface="Jameel Noori Nastaleeq" pitchFamily="2" charset="-78"/>
              </a:rPr>
              <a:t>ہیں۔ </a:t>
            </a:r>
            <a:endParaRPr lang="en-US" sz="3000" dirty="0">
              <a:solidFill>
                <a:schemeClr val="accent4">
                  <a:lumMod val="40000"/>
                  <a:lumOff val="60000"/>
                </a:schemeClr>
              </a:solidFill>
              <a:latin typeface="Jameel Noori Nastaleeq" pitchFamily="2" charset="-78"/>
              <a:cs typeface="Jameel Noori Nastaleeq" pitchFamily="2" charset="-78"/>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996"/>
            <a:ext cx="9144000" cy="7162800"/>
          </a:xfrm>
          <a:prstGeom prst="rect">
            <a:avLst/>
          </a:prstGeom>
        </p:spPr>
      </p:pic>
      <p:sp>
        <p:nvSpPr>
          <p:cNvPr id="3" name="Subtitle 2"/>
          <p:cNvSpPr>
            <a:spLocks noGrp="1"/>
          </p:cNvSpPr>
          <p:nvPr>
            <p:ph type="subTitle" idx="1"/>
          </p:nvPr>
        </p:nvSpPr>
        <p:spPr>
          <a:xfrm>
            <a:off x="990600" y="152400"/>
            <a:ext cx="7162800" cy="990600"/>
          </a:xfrm>
        </p:spPr>
        <p:txBody>
          <a:bodyPr>
            <a:normAutofit/>
          </a:bodyPr>
          <a:lstStyle/>
          <a:p>
            <a:pPr algn="ctr"/>
            <a:r>
              <a:rPr lang="ur-PK" sz="6000" b="1" dirty="0">
                <a:solidFill>
                  <a:schemeClr val="accent4">
                    <a:lumMod val="60000"/>
                    <a:lumOff val="40000"/>
                  </a:schemeClr>
                </a:solidFill>
                <a:effectLst>
                  <a:outerShdw blurRad="38100" dist="38100" dir="2700000" algn="tl">
                    <a:srgbClr val="000000">
                      <a:alpha val="43137"/>
                    </a:srgbClr>
                  </a:outerShdw>
                </a:effectLst>
                <a:latin typeface="Jameel Noori Nastaleeq" pitchFamily="2" charset="-78"/>
                <a:cs typeface="Jameel Noori Nastaleeq" pitchFamily="2" charset="-78"/>
              </a:rPr>
              <a:t>خدا کی اطاعت کس لیے؟</a:t>
            </a:r>
            <a:endParaRPr lang="en-US" sz="6000" b="1" dirty="0">
              <a:solidFill>
                <a:schemeClr val="accent4">
                  <a:lumMod val="60000"/>
                  <a:lumOff val="40000"/>
                </a:schemeClr>
              </a:solidFill>
              <a:effectLst>
                <a:outerShdw blurRad="38100" dist="38100" dir="2700000" algn="tl">
                  <a:srgbClr val="000000">
                    <a:alpha val="43137"/>
                  </a:srgbClr>
                </a:outerShdw>
              </a:effectLst>
              <a:latin typeface="Jameel Noori Nastaleeq" pitchFamily="2" charset="-78"/>
              <a:cs typeface="Jameel Noori Nastaleeq" pitchFamily="2" charset="-78"/>
            </a:endParaRPr>
          </a:p>
        </p:txBody>
      </p:sp>
      <p:pic>
        <p:nvPicPr>
          <p:cNvPr id="6" name="Picture 5" descr="Surah-albaqarah-ayat-256.jpg"/>
          <p:cNvPicPr>
            <a:picLocks noChangeAspect="1"/>
          </p:cNvPicPr>
          <p:nvPr/>
        </p:nvPicPr>
        <p:blipFill>
          <a:blip r:embed="rId3" cstate="print">
            <a:duotone>
              <a:prstClr val="black"/>
              <a:schemeClr val="accent4">
                <a:tint val="45000"/>
                <a:satMod val="400000"/>
              </a:schemeClr>
            </a:duotone>
          </a:blip>
          <a:stretch>
            <a:fillRect/>
          </a:stretch>
        </p:blipFill>
        <p:spPr>
          <a:xfrm>
            <a:off x="266700" y="1137138"/>
            <a:ext cx="8610600" cy="2286000"/>
          </a:xfrm>
          <a:prstGeom prst="rect">
            <a:avLst/>
          </a:prstGeom>
          <a:effectLst>
            <a:softEdge rad="127000"/>
          </a:effectLst>
        </p:spPr>
      </p:pic>
      <p:sp>
        <p:nvSpPr>
          <p:cNvPr id="7" name="TextBox 6"/>
          <p:cNvSpPr txBox="1"/>
          <p:nvPr/>
        </p:nvSpPr>
        <p:spPr>
          <a:xfrm>
            <a:off x="228600" y="3567404"/>
            <a:ext cx="8382000" cy="2985433"/>
          </a:xfrm>
          <a:prstGeom prst="rect">
            <a:avLst/>
          </a:prstGeom>
          <a:noFill/>
        </p:spPr>
        <p:txBody>
          <a:bodyPr wrap="square" rtlCol="0">
            <a:spAutoFit/>
          </a:bodyPr>
          <a:lstStyle/>
          <a:p>
            <a:pPr algn="ctr">
              <a:lnSpc>
                <a:spcPct val="150000"/>
              </a:lnSpc>
            </a:pPr>
            <a:r>
              <a:rPr lang="en-US" sz="3200" dirty="0">
                <a:solidFill>
                  <a:schemeClr val="accent4">
                    <a:lumMod val="40000"/>
                    <a:lumOff val="60000"/>
                  </a:schemeClr>
                </a:solidFill>
                <a:latin typeface="Jameel Noori Nastaleeq" pitchFamily="2" charset="-78"/>
                <a:cs typeface="Jameel Noori Nastaleeq" pitchFamily="2" charset="-78"/>
              </a:rPr>
              <a:t> </a:t>
            </a:r>
            <a:r>
              <a:rPr lang="ur-PK" sz="3200" dirty="0">
                <a:solidFill>
                  <a:schemeClr val="accent4">
                    <a:lumMod val="40000"/>
                    <a:lumOff val="60000"/>
                  </a:schemeClr>
                </a:solidFill>
                <a:latin typeface="Jameel Noori Nastaleeq" pitchFamily="2" charset="-78"/>
                <a:cs typeface="Jameel Noori Nastaleeq" pitchFamily="2" charset="-78"/>
              </a:rPr>
              <a:t>یعنی دین میں کوئی زبردستی نہیں ہے،ہدایت کا سیدھا راستہ جہالت کے ٹیڑھے  راستوں سے الگ کر کے صاف صاف دکھا دیا گیا ہے۔اب تم میں سے جو کوئی جھوٹے خداوں اور گمراہ کرنےوالے آقاوں کو چھوڑ کر ایک اللہ پر ایمان لےآیا اس نے ایسی مظبوط رسی تھام لی جو ٹوٹنے والی نہیں ہے  اور اللہ سب کچھ سننے اور جاننے والا ہے۔    </a:t>
            </a:r>
            <a:endParaRPr lang="en-US" sz="3200" dirty="0">
              <a:solidFill>
                <a:schemeClr val="accent4">
                  <a:lumMod val="40000"/>
                  <a:lumOff val="60000"/>
                </a:schemeClr>
              </a:solidFill>
              <a:latin typeface="Jameel Noori Nastaleeq" pitchFamily="2" charset="-78"/>
              <a:cs typeface="Jameel Noori Nastaleeq" pitchFamily="2" charset="-78"/>
            </a:endParaRPr>
          </a:p>
        </p:txBody>
      </p:sp>
      <p:pic>
        <p:nvPicPr>
          <p:cNvPr id="5" name="Picture 4"/>
          <p:cNvPicPr>
            <a:picLocks noChangeAspect="1"/>
          </p:cNvPicPr>
          <p:nvPr/>
        </p:nvPicPr>
        <p:blipFill rotWithShape="1">
          <a:blip r:embed="rId4"/>
          <a:srcRect l="957" t="336" r="1022" b="-336"/>
          <a:stretch/>
        </p:blipFill>
        <p:spPr>
          <a:xfrm>
            <a:off x="-1886" y="-13996"/>
            <a:ext cx="9145886" cy="71628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 r="-1897"/>
          <a:stretch/>
        </p:blipFill>
        <p:spPr>
          <a:xfrm>
            <a:off x="-21022" y="0"/>
            <a:ext cx="9317421" cy="6858000"/>
          </a:xfrm>
          <a:prstGeom prst="rect">
            <a:avLst/>
          </a:prstGeom>
        </p:spPr>
      </p:pic>
      <p:sp>
        <p:nvSpPr>
          <p:cNvPr id="2" name="Title 1"/>
          <p:cNvSpPr>
            <a:spLocks noGrp="1"/>
          </p:cNvSpPr>
          <p:nvPr>
            <p:ph type="ctrTitle"/>
          </p:nvPr>
        </p:nvSpPr>
        <p:spPr>
          <a:xfrm>
            <a:off x="176049" y="3197369"/>
            <a:ext cx="8682859" cy="3048000"/>
          </a:xfrm>
        </p:spPr>
        <p:txBody>
          <a:bodyPr>
            <a:noAutofit/>
          </a:bodyPr>
          <a:lstStyle/>
          <a:p>
            <a:pPr>
              <a:lnSpc>
                <a:spcPct val="150000"/>
              </a:lnSpc>
            </a:pPr>
            <a:r>
              <a:rPr lang="ur-PK" sz="3600" dirty="0">
                <a:solidFill>
                  <a:schemeClr val="accent4">
                    <a:lumMod val="40000"/>
                    <a:lumOff val="60000"/>
                  </a:schemeClr>
                </a:solidFill>
                <a:latin typeface="Jameel Noori Nastaleeq" pitchFamily="2" charset="-78"/>
                <a:cs typeface="Jameel Noori Nastaleeq" pitchFamily="2" charset="-78"/>
              </a:rPr>
              <a:t>جو لوگ ایمان لائیں ان کا نگہبان اللہ ہے ۔ وہ ان کو اندھیروں سےنکال کر روشنی میں لے آتا ہے۔ اور جو لوگ کفر کا طریقہ اختیار کریں ان کے نگہبان ان کے جھوٹے خدا اور گمراہ کرنے والے آقا ہیں۔ وہ ان کہ روشنی سے نکال کر اندھیروں میں لے جاتے ہیں۔ وہ دوزخ میں جا نے والے ہیں جہاں ہمیشہ ر ہیں گے۔ </a:t>
            </a:r>
            <a:endParaRPr lang="en-US" sz="3600" dirty="0">
              <a:solidFill>
                <a:schemeClr val="accent4">
                  <a:lumMod val="40000"/>
                  <a:lumOff val="60000"/>
                </a:schemeClr>
              </a:solidFill>
              <a:latin typeface="Jameel Noori Nastaleeq" pitchFamily="2" charset="-78"/>
              <a:cs typeface="Jameel Noori Nastaleeq" pitchFamily="2" charset="-78"/>
            </a:endParaRPr>
          </a:p>
        </p:txBody>
      </p:sp>
      <p:pic>
        <p:nvPicPr>
          <p:cNvPr id="4" name="Picture 3" descr="Surah-albaqarah-ayat-257.png"/>
          <p:cNvPicPr>
            <a:picLocks noChangeAspect="1"/>
          </p:cNvPicPr>
          <p:nvPr/>
        </p:nvPicPr>
        <p:blipFill>
          <a:blip r:embed="rId3" cstate="print">
            <a:duotone>
              <a:prstClr val="black"/>
              <a:srgbClr val="D9C3A5">
                <a:tint val="50000"/>
                <a:satMod val="180000"/>
              </a:srgbClr>
            </a:duotone>
          </a:blip>
          <a:stretch>
            <a:fillRect/>
          </a:stretch>
        </p:blipFill>
        <p:spPr>
          <a:xfrm>
            <a:off x="176049" y="329762"/>
            <a:ext cx="8682859" cy="2565837"/>
          </a:xfrm>
          <a:prstGeom prst="roundRect">
            <a:avLst>
              <a:gd name="adj" fmla="val 8594"/>
            </a:avLst>
          </a:prstGeom>
          <a:solidFill>
            <a:srgbClr val="FFFFFF">
              <a:shade val="85000"/>
            </a:srgbClr>
          </a:solidFill>
          <a:ln>
            <a:noFill/>
          </a:ln>
          <a:effectLst>
            <a:softEdge rad="215900"/>
          </a:effectLst>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r="299"/>
          <a:stretch/>
        </p:blipFill>
        <p:spPr>
          <a:xfrm>
            <a:off x="27296" y="0"/>
            <a:ext cx="9116704" cy="68580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60656"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ctrTitle"/>
          </p:nvPr>
        </p:nvSpPr>
        <p:spPr>
          <a:xfrm>
            <a:off x="381000" y="2384982"/>
            <a:ext cx="7620000" cy="1600200"/>
          </a:xfrm>
        </p:spPr>
        <p:txBody>
          <a:bodyPr>
            <a:normAutofit/>
          </a:bodyPr>
          <a:lstStyle/>
          <a:p>
            <a:pPr algn="r"/>
            <a:r>
              <a:rPr lang="ur-PK" sz="4800" b="0" dirty="0">
                <a:solidFill>
                  <a:srgbClr val="00B0F0"/>
                </a:solidFill>
                <a:effectLst>
                  <a:outerShdw blurRad="38100" dist="38100" dir="2700000" algn="tl">
                    <a:srgbClr val="000000">
                      <a:alpha val="43137"/>
                    </a:srgbClr>
                  </a:outerShdw>
                </a:effectLst>
                <a:latin typeface="Jameel Noori Nastaleeq" pitchFamily="2" charset="-78"/>
                <a:cs typeface="Jameel Noori Nastaleeq" pitchFamily="2" charset="-78"/>
              </a:rPr>
              <a:t>دین:</a:t>
            </a:r>
            <a:br>
              <a:rPr lang="ur-PK" sz="4800" b="0" dirty="0">
                <a:solidFill>
                  <a:srgbClr val="00B0F0"/>
                </a:solidFill>
                <a:effectLst>
                  <a:outerShdw blurRad="38100" dist="38100" dir="2700000" algn="tl">
                    <a:srgbClr val="000000">
                      <a:alpha val="43137"/>
                    </a:srgbClr>
                  </a:outerShdw>
                </a:effectLst>
                <a:latin typeface="Jameel Noori Nastaleeq" pitchFamily="2" charset="-78"/>
                <a:cs typeface="Jameel Noori Nastaleeq" pitchFamily="2" charset="-78"/>
              </a:rPr>
            </a:br>
            <a:r>
              <a:rPr lang="ur-PK" sz="4800" b="0" dirty="0">
                <a:solidFill>
                  <a:schemeClr val="bg1"/>
                </a:solidFill>
                <a:effectLst>
                  <a:outerShdw blurRad="38100" dist="38100" dir="2700000" algn="tl">
                    <a:srgbClr val="000000">
                      <a:alpha val="43137"/>
                    </a:srgbClr>
                  </a:outerShdw>
                </a:effectLst>
                <a:latin typeface="Jameel Noori Nastaleeq" pitchFamily="2" charset="-78"/>
                <a:cs typeface="Jameel Noori Nastaleeq" pitchFamily="2" charset="-78"/>
              </a:rPr>
              <a:t>عزت حکومت – سلطنت – بادشاہی (اللہ کے لئے)</a:t>
            </a:r>
            <a:endParaRPr lang="en-US" sz="4800" b="0" dirty="0">
              <a:solidFill>
                <a:schemeClr val="bg1"/>
              </a:solidFill>
              <a:effectLst>
                <a:outerShdw blurRad="38100" dist="38100" dir="2700000" algn="tl">
                  <a:srgbClr val="000000">
                    <a:alpha val="43137"/>
                  </a:srgbClr>
                </a:outerShdw>
              </a:effectLst>
              <a:latin typeface="Jameel Noori Nastaleeq" pitchFamily="2" charset="-78"/>
              <a:cs typeface="Jameel Noori Nastaleeq" pitchFamily="2" charset="-78"/>
            </a:endParaRPr>
          </a:p>
        </p:txBody>
      </p:sp>
      <p:sp>
        <p:nvSpPr>
          <p:cNvPr id="4" name="Rectangle 3"/>
          <p:cNvSpPr/>
          <p:nvPr/>
        </p:nvSpPr>
        <p:spPr>
          <a:xfrm>
            <a:off x="762000" y="609600"/>
            <a:ext cx="7620000" cy="1323439"/>
          </a:xfrm>
          <a:prstGeom prst="rect">
            <a:avLst/>
          </a:prstGeom>
          <a:noFill/>
        </p:spPr>
        <p:txBody>
          <a:bodyPr wrap="square" lIns="91440" tIns="45720" rIns="91440" bIns="45720">
            <a:spAutoFit/>
          </a:bodyPr>
          <a:lstStyle/>
          <a:p>
            <a:pPr algn="ctr"/>
            <a:r>
              <a:rPr lang="ur-PK" sz="80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Jameel Noori Nastaleeq" pitchFamily="2" charset="-78"/>
                <a:cs typeface="Jameel Noori Nastaleeq" pitchFamily="2" charset="-78"/>
              </a:rPr>
              <a:t>دین اور </a:t>
            </a:r>
            <a:r>
              <a:rPr lang="ur-PK" sz="8000"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Jameel Noori Nastaleeq" pitchFamily="2" charset="-78"/>
                <a:cs typeface="Jameel Noori Nastaleeq" pitchFamily="2" charset="-78"/>
              </a:rPr>
              <a:t>شریعت</a:t>
            </a:r>
            <a:endParaRPr lang="en-US" sz="8000"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13" name="6-Point Star 12"/>
          <p:cNvSpPr/>
          <p:nvPr/>
        </p:nvSpPr>
        <p:spPr>
          <a:xfrm>
            <a:off x="8077200" y="2765984"/>
            <a:ext cx="304800" cy="381000"/>
          </a:xfrm>
          <a:prstGeom prst="star6">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6-Point Star 13"/>
          <p:cNvSpPr/>
          <p:nvPr/>
        </p:nvSpPr>
        <p:spPr>
          <a:xfrm>
            <a:off x="8077200" y="5181600"/>
            <a:ext cx="304800" cy="381000"/>
          </a:xfrm>
          <a:prstGeom prst="star6">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DB1AE893-1485-4CD0-AAD8-794EB1C0B859}"/>
              </a:ext>
            </a:extLst>
          </p:cNvPr>
          <p:cNvSpPr txBox="1"/>
          <p:nvPr/>
        </p:nvSpPr>
        <p:spPr>
          <a:xfrm>
            <a:off x="914400" y="3906121"/>
            <a:ext cx="8340012" cy="830997"/>
          </a:xfrm>
          <a:prstGeom prst="rect">
            <a:avLst/>
          </a:prstGeom>
          <a:noFill/>
        </p:spPr>
        <p:txBody>
          <a:bodyPr wrap="square" rtlCol="0">
            <a:spAutoFit/>
          </a:bodyPr>
          <a:lstStyle/>
          <a:p>
            <a:r>
              <a:rPr lang="ur-PK" sz="4800" b="0" dirty="0">
                <a:solidFill>
                  <a:schemeClr val="bg1"/>
                </a:solidFill>
                <a:effectLst>
                  <a:outerShdw blurRad="38100" dist="38100" dir="2700000" algn="tl">
                    <a:srgbClr val="000000">
                      <a:alpha val="43137"/>
                    </a:srgbClr>
                  </a:outerShdw>
                </a:effectLst>
                <a:latin typeface="Jameel Noori Nastaleeq" pitchFamily="2" charset="-78"/>
                <a:cs typeface="Jameel Noori Nastaleeq" pitchFamily="2" charset="-78"/>
              </a:rPr>
              <a:t>اطاعت – غلامی-تابعداری –بندگی (بندہ کو کرنا)</a:t>
            </a:r>
            <a:endParaRPr lang="en-US" sz="4800" dirty="0"/>
          </a:p>
        </p:txBody>
      </p:sp>
      <p:sp>
        <p:nvSpPr>
          <p:cNvPr id="7" name="TextBox 6">
            <a:extLst>
              <a:ext uri="{FF2B5EF4-FFF2-40B4-BE49-F238E27FC236}">
                <a16:creationId xmlns:a16="http://schemas.microsoft.com/office/drawing/2014/main" xmlns="" id="{4FA32A1B-19D1-41AB-90D0-2CCE5D34D947}"/>
              </a:ext>
            </a:extLst>
          </p:cNvPr>
          <p:cNvSpPr txBox="1"/>
          <p:nvPr/>
        </p:nvSpPr>
        <p:spPr>
          <a:xfrm>
            <a:off x="4208106" y="4987169"/>
            <a:ext cx="3647152" cy="830997"/>
          </a:xfrm>
          <a:prstGeom prst="rect">
            <a:avLst/>
          </a:prstGeom>
          <a:noFill/>
        </p:spPr>
        <p:txBody>
          <a:bodyPr wrap="none" rtlCol="0">
            <a:spAutoFit/>
          </a:bodyPr>
          <a:lstStyle/>
          <a:p>
            <a:r>
              <a:rPr lang="ur-PK" sz="4800" b="0" dirty="0">
                <a:solidFill>
                  <a:srgbClr val="00B0F0"/>
                </a:solidFill>
                <a:effectLst>
                  <a:outerShdw blurRad="38100" dist="38100" dir="2700000" algn="tl">
                    <a:srgbClr val="000000">
                      <a:alpha val="43137"/>
                    </a:srgbClr>
                  </a:outerShdw>
                </a:effectLst>
                <a:latin typeface="Jameel Noori Nastaleeq" pitchFamily="2" charset="-78"/>
                <a:cs typeface="Jameel Noori Nastaleeq" pitchFamily="2" charset="-78"/>
              </a:rPr>
              <a:t>شریعت :</a:t>
            </a:r>
            <a:r>
              <a:rPr lang="ur-PK" sz="4800" b="0" dirty="0">
                <a:solidFill>
                  <a:schemeClr val="bg1"/>
                </a:solidFill>
                <a:effectLst>
                  <a:outerShdw blurRad="38100" dist="38100" dir="2700000" algn="tl">
                    <a:srgbClr val="000000">
                      <a:alpha val="43137"/>
                    </a:srgbClr>
                  </a:outerShdw>
                </a:effectLst>
                <a:latin typeface="Jameel Noori Nastaleeq" pitchFamily="2" charset="-78"/>
                <a:cs typeface="Jameel Noori Nastaleeq" pitchFamily="2" charset="-78"/>
              </a:rPr>
              <a:t>طریقے/راستے</a:t>
            </a:r>
            <a:endParaRPr lang="en-US" sz="48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ubtitle 2"/>
          <p:cNvSpPr>
            <a:spLocks noGrp="1"/>
          </p:cNvSpPr>
          <p:nvPr>
            <p:ph type="subTitle" idx="1"/>
          </p:nvPr>
        </p:nvSpPr>
        <p:spPr>
          <a:xfrm>
            <a:off x="3124200" y="2895600"/>
            <a:ext cx="5257800" cy="3048000"/>
          </a:xfrm>
        </p:spPr>
        <p:txBody>
          <a:bodyPr>
            <a:noAutofit/>
          </a:bodyPr>
          <a:lstStyle/>
          <a:p>
            <a:pPr algn="r"/>
            <a:r>
              <a:rPr lang="ur-PK" sz="5400" dirty="0">
                <a:solidFill>
                  <a:schemeClr val="accent2">
                    <a:lumMod val="20000"/>
                    <a:lumOff val="80000"/>
                  </a:schemeClr>
                </a:solidFill>
                <a:latin typeface="Jameel Noori Nastaleeq" pitchFamily="2" charset="-78"/>
                <a:cs typeface="Jameel Noori Nastaleeq" pitchFamily="2" charset="-78"/>
              </a:rPr>
              <a:t>احساس</a:t>
            </a:r>
            <a:r>
              <a:rPr lang="en-US" sz="5400" dirty="0">
                <a:solidFill>
                  <a:schemeClr val="accent2">
                    <a:lumMod val="20000"/>
                    <a:lumOff val="80000"/>
                  </a:schemeClr>
                </a:solidFill>
                <a:latin typeface="Jameel Noori Nastaleeq" pitchFamily="2" charset="-78"/>
                <a:cs typeface="Jameel Noori Nastaleeq" pitchFamily="2" charset="-78"/>
              </a:rPr>
              <a:t>*</a:t>
            </a:r>
            <a:endParaRPr lang="ur-PK" sz="5400" dirty="0">
              <a:solidFill>
                <a:schemeClr val="accent2">
                  <a:lumMod val="20000"/>
                  <a:lumOff val="80000"/>
                </a:schemeClr>
              </a:solidFill>
              <a:latin typeface="Jameel Noori Nastaleeq" pitchFamily="2" charset="-78"/>
              <a:cs typeface="Jameel Noori Nastaleeq" pitchFamily="2" charset="-78"/>
            </a:endParaRPr>
          </a:p>
          <a:p>
            <a:pPr algn="r"/>
            <a:r>
              <a:rPr lang="ur-PK" sz="5400" dirty="0">
                <a:solidFill>
                  <a:schemeClr val="accent2">
                    <a:lumMod val="20000"/>
                    <a:lumOff val="80000"/>
                  </a:schemeClr>
                </a:solidFill>
                <a:latin typeface="Jameel Noori Nastaleeq" pitchFamily="2" charset="-78"/>
                <a:cs typeface="Jameel Noori Nastaleeq" pitchFamily="2" charset="-78"/>
              </a:rPr>
              <a:t>ادراک</a:t>
            </a:r>
            <a:r>
              <a:rPr lang="en-US" sz="5400" dirty="0">
                <a:solidFill>
                  <a:schemeClr val="accent2">
                    <a:lumMod val="20000"/>
                    <a:lumOff val="80000"/>
                  </a:schemeClr>
                </a:solidFill>
                <a:latin typeface="Jameel Noori Nastaleeq" pitchFamily="2" charset="-78"/>
                <a:cs typeface="Jameel Noori Nastaleeq" pitchFamily="2" charset="-78"/>
              </a:rPr>
              <a:t>*</a:t>
            </a:r>
            <a:endParaRPr lang="ur-PK" sz="5400" dirty="0">
              <a:solidFill>
                <a:schemeClr val="accent2">
                  <a:lumMod val="20000"/>
                  <a:lumOff val="80000"/>
                </a:schemeClr>
              </a:solidFill>
              <a:latin typeface="Jameel Noori Nastaleeq" pitchFamily="2" charset="-78"/>
              <a:cs typeface="Jameel Noori Nastaleeq" pitchFamily="2" charset="-78"/>
            </a:endParaRPr>
          </a:p>
          <a:p>
            <a:pPr algn="r"/>
            <a:r>
              <a:rPr lang="ur-PK" sz="5400" dirty="0">
                <a:solidFill>
                  <a:schemeClr val="accent2">
                    <a:lumMod val="20000"/>
                    <a:lumOff val="80000"/>
                  </a:schemeClr>
                </a:solidFill>
                <a:latin typeface="Jameel Noori Nastaleeq" pitchFamily="2" charset="-78"/>
                <a:cs typeface="Jameel Noori Nastaleeq" pitchFamily="2" charset="-78"/>
              </a:rPr>
              <a:t>احسان شناسی</a:t>
            </a:r>
            <a:r>
              <a:rPr lang="en-US" sz="5400" dirty="0">
                <a:solidFill>
                  <a:schemeClr val="accent2">
                    <a:lumMod val="20000"/>
                    <a:lumOff val="80000"/>
                  </a:schemeClr>
                </a:solidFill>
                <a:latin typeface="Jameel Noori Nastaleeq" pitchFamily="2" charset="-78"/>
                <a:cs typeface="Jameel Noori Nastaleeq" pitchFamily="2" charset="-78"/>
              </a:rPr>
              <a:t>*</a:t>
            </a:r>
          </a:p>
        </p:txBody>
      </p:sp>
      <p:sp>
        <p:nvSpPr>
          <p:cNvPr id="5" name="Rectangle 4"/>
          <p:cNvSpPr/>
          <p:nvPr/>
        </p:nvSpPr>
        <p:spPr>
          <a:xfrm>
            <a:off x="4157452" y="762000"/>
            <a:ext cx="4610558" cy="1569660"/>
          </a:xfrm>
          <a:prstGeom prst="rect">
            <a:avLst/>
          </a:prstGeom>
          <a:noFill/>
        </p:spPr>
        <p:txBody>
          <a:bodyPr wrap="none" lIns="91440" tIns="45720" rIns="91440" bIns="45720">
            <a:spAutoFit/>
          </a:bodyPr>
          <a:lstStyle/>
          <a:p>
            <a:pPr algn="ctr"/>
            <a:r>
              <a:rPr lang="ur-PK" sz="9600" b="1" cap="none" spc="0" dirty="0">
                <a:ln w="0"/>
                <a:solidFill>
                  <a:schemeClr val="accent2">
                    <a:lumMod val="60000"/>
                    <a:lumOff val="40000"/>
                  </a:schemeClr>
                </a:solidFill>
                <a:effectLst>
                  <a:reflection blurRad="6350" stA="53000" endA="300" endPos="35500" dir="5400000" sy="-90000" algn="bl" rotWithShape="0"/>
                </a:effectLst>
                <a:latin typeface="Jameel Noori Nastaleeq" pitchFamily="2" charset="-78"/>
                <a:cs typeface="Jameel Noori Nastaleeq" pitchFamily="2" charset="-78"/>
              </a:rPr>
              <a:t>نعمت کا حق؟؟؟</a:t>
            </a:r>
            <a:endParaRPr lang="en-US" sz="9600" b="1" cap="none" spc="0" dirty="0">
              <a:ln w="0"/>
              <a:solidFill>
                <a:schemeClr val="accent2">
                  <a:lumMod val="60000"/>
                  <a:lumOff val="40000"/>
                </a:schemeClr>
              </a:solidFill>
              <a:effectLst>
                <a:reflection blurRad="6350" stA="53000" endA="300" endPos="35500" dir="5400000" sy="-90000" algn="bl" rotWithShape="0"/>
              </a:effectLst>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882" y="152400"/>
            <a:ext cx="8686800" cy="1143000"/>
          </a:xfrm>
        </p:spPr>
        <p:txBody>
          <a:bodyPr>
            <a:noAutofit/>
          </a:bodyPr>
          <a:lstStyle/>
          <a:p>
            <a:pPr algn="ctr"/>
            <a:r>
              <a:rPr lang="ur-PK" sz="48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Jameel Noori Nastaleeq" pitchFamily="2" charset="-78"/>
                <a:cs typeface="Jameel Noori Nastaleeq" pitchFamily="2" charset="-78"/>
              </a:rPr>
              <a:t>کیا علم رکھنے والے اور علم  نہ رکھنے  والے برابر ہو سکتے ہیں؟؟</a:t>
            </a:r>
            <a:endParaRPr lang="en-US" sz="48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Jameel Noori Nastaleeq" pitchFamily="2" charset="-78"/>
              <a:cs typeface="Jameel Noori Nastaleeq" pitchFamily="2" charset="-78"/>
            </a:endParaRPr>
          </a:p>
        </p:txBody>
      </p:sp>
      <p:pic>
        <p:nvPicPr>
          <p:cNvPr id="4" name="Content Placeholder 3" descr="400px-Anthony_Albright-Night_Walker.jpg"/>
          <p:cNvPicPr>
            <a:picLocks noGrp="1" noChangeAspect="1"/>
          </p:cNvPicPr>
          <p:nvPr>
            <p:ph idx="1"/>
          </p:nvPr>
        </p:nvPicPr>
        <p:blipFill>
          <a:blip r:embed="rId2" cstate="print">
            <a:duotone>
              <a:prstClr val="black"/>
              <a:schemeClr val="accent1">
                <a:tint val="45000"/>
                <a:satMod val="400000"/>
              </a:schemeClr>
            </a:duotone>
          </a:blip>
          <a:stretch>
            <a:fillRect/>
          </a:stretch>
        </p:blipFill>
        <p:spPr>
          <a:xfrm>
            <a:off x="1" y="1066800"/>
            <a:ext cx="9144000" cy="5791200"/>
          </a:xfr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150729195849-road-map-travel-trip.jpeg"/>
          <p:cNvPicPr>
            <a:picLocks noChangeAspect="1"/>
          </p:cNvPicPr>
          <p:nvPr/>
        </p:nvPicPr>
        <p:blipFill>
          <a:blip r:embed="rId2" cstate="print"/>
          <a:stretch>
            <a:fillRect/>
          </a:stretch>
        </p:blipFill>
        <p:spPr>
          <a:xfrm>
            <a:off x="1" y="0"/>
            <a:ext cx="9143999" cy="6858000"/>
          </a:xfrm>
          <a:prstGeom prst="rect">
            <a:avLst/>
          </a:prstGeom>
        </p:spPr>
      </p:pic>
      <p:sp>
        <p:nvSpPr>
          <p:cNvPr id="5" name="TextBox 4"/>
          <p:cNvSpPr txBox="1"/>
          <p:nvPr/>
        </p:nvSpPr>
        <p:spPr>
          <a:xfrm>
            <a:off x="304800" y="5334000"/>
            <a:ext cx="8458200" cy="1015663"/>
          </a:xfrm>
          <a:prstGeom prst="rect">
            <a:avLst/>
          </a:prstGeom>
          <a:solidFill>
            <a:srgbClr val="FFC000"/>
          </a:solidFill>
        </p:spPr>
        <p:txBody>
          <a:bodyPr wrap="square" rtlCol="0">
            <a:spAutoFit/>
          </a:bodyPr>
          <a:lstStyle/>
          <a:p>
            <a:pPr algn="r"/>
            <a:r>
              <a:rPr lang="ur-PK" sz="6000" b="1" dirty="0">
                <a:solidFill>
                  <a:srgbClr val="C00000"/>
                </a:solidFill>
                <a:latin typeface="Jameel Noori Nastaleeq" pitchFamily="2" charset="-78"/>
                <a:cs typeface="Jameel Noori Nastaleeq" pitchFamily="2" charset="-78"/>
              </a:rPr>
              <a:t>بے شک علم رکھنے والے ہی اللہ سے ڈرتے ہیں۔</a:t>
            </a:r>
            <a:endParaRPr lang="en-US" sz="6000" b="1" dirty="0">
              <a:solidFill>
                <a:srgbClr val="C00000"/>
              </a:solidFill>
              <a:latin typeface="Jameel Noori Nastaleeq" pitchFamily="2" charset="-78"/>
              <a:cs typeface="Jameel Noori Nastaleeq" pitchFamily="2" charset="-78"/>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1021"/>
            <a:ext cx="9144000" cy="6858000"/>
          </a:xfrm>
          <a:prstGeom prst="rect">
            <a:avLst/>
          </a:prstGeom>
        </p:spPr>
      </p:pic>
      <p:sp>
        <p:nvSpPr>
          <p:cNvPr id="2" name="Title 1"/>
          <p:cNvSpPr>
            <a:spLocks noGrp="1"/>
          </p:cNvSpPr>
          <p:nvPr>
            <p:ph type="ctrTitle"/>
          </p:nvPr>
        </p:nvSpPr>
        <p:spPr>
          <a:xfrm>
            <a:off x="457200" y="2057400"/>
            <a:ext cx="8229600" cy="2286000"/>
          </a:xfrm>
          <a:effectLst>
            <a:outerShdw blurRad="50800" dist="38100" dir="16200000" rotWithShape="0">
              <a:prstClr val="black">
                <a:alpha val="40000"/>
              </a:prstClr>
            </a:outerShdw>
          </a:effectLst>
        </p:spPr>
        <p:txBody>
          <a:bodyPr>
            <a:noAutofit/>
          </a:bodyPr>
          <a:lstStyle/>
          <a:p>
            <a:pPr>
              <a:lnSpc>
                <a:spcPct val="150000"/>
              </a:lnSpc>
            </a:pPr>
            <a:r>
              <a:rPr lang="ur-PK" sz="6000" b="1" dirty="0">
                <a:solidFill>
                  <a:schemeClr val="accent4">
                    <a:lumMod val="40000"/>
                    <a:lumOff val="60000"/>
                  </a:schemeClr>
                </a:solidFill>
                <a:effectLst>
                  <a:outerShdw blurRad="38100" dist="38100" dir="2700000" algn="tl">
                    <a:srgbClr val="000000">
                      <a:alpha val="43137"/>
                    </a:srgbClr>
                  </a:outerShdw>
                </a:effectLst>
                <a:latin typeface="Jameel Noori Nastaleeq" pitchFamily="2" charset="-78"/>
                <a:cs typeface="Jameel Noori Nastaleeq" pitchFamily="2" charset="-78"/>
              </a:rPr>
              <a:t>؎              ہم تو مائل بہ کرم ہیں کوئی سائل ہی نہیں    </a:t>
            </a:r>
            <a:r>
              <a:rPr lang="en-US" sz="6000" b="1" dirty="0">
                <a:solidFill>
                  <a:schemeClr val="accent4">
                    <a:lumMod val="40000"/>
                    <a:lumOff val="60000"/>
                  </a:schemeClr>
                </a:solidFill>
                <a:effectLst>
                  <a:outerShdw blurRad="38100" dist="38100" dir="2700000" algn="tl">
                    <a:srgbClr val="000000">
                      <a:alpha val="43137"/>
                    </a:srgbClr>
                  </a:outerShdw>
                </a:effectLst>
                <a:latin typeface="Jameel Noori Nastaleeq" pitchFamily="2" charset="-78"/>
                <a:cs typeface="Jameel Noori Nastaleeq" pitchFamily="2" charset="-78"/>
              </a:rPr>
              <a:t/>
            </a:r>
            <a:br>
              <a:rPr lang="en-US" sz="6000" b="1" dirty="0">
                <a:solidFill>
                  <a:schemeClr val="accent4">
                    <a:lumMod val="40000"/>
                    <a:lumOff val="60000"/>
                  </a:schemeClr>
                </a:solidFill>
                <a:effectLst>
                  <a:outerShdw blurRad="38100" dist="38100" dir="2700000" algn="tl">
                    <a:srgbClr val="000000">
                      <a:alpha val="43137"/>
                    </a:srgbClr>
                  </a:outerShdw>
                </a:effectLst>
                <a:latin typeface="Jameel Noori Nastaleeq" pitchFamily="2" charset="-78"/>
                <a:cs typeface="Jameel Noori Nastaleeq" pitchFamily="2" charset="-78"/>
              </a:rPr>
            </a:br>
            <a:r>
              <a:rPr lang="ur-PK" sz="6000" b="1" dirty="0">
                <a:solidFill>
                  <a:schemeClr val="accent4">
                    <a:lumMod val="40000"/>
                    <a:lumOff val="60000"/>
                  </a:schemeClr>
                </a:solidFill>
                <a:effectLst>
                  <a:outerShdw blurRad="38100" dist="38100" dir="2700000" algn="tl">
                    <a:srgbClr val="000000">
                      <a:alpha val="43137"/>
                    </a:srgbClr>
                  </a:outerShdw>
                </a:effectLst>
                <a:latin typeface="Jameel Noori Nastaleeq" pitchFamily="2" charset="-78"/>
                <a:cs typeface="Jameel Noori Nastaleeq" pitchFamily="2" charset="-78"/>
              </a:rPr>
              <a:t>راہ </a:t>
            </a:r>
            <a:r>
              <a:rPr lang="ur-PK" sz="6000" b="1" dirty="0">
                <a:solidFill>
                  <a:schemeClr val="accent4">
                    <a:lumMod val="40000"/>
                    <a:lumOff val="60000"/>
                  </a:schemeClr>
                </a:solidFill>
                <a:latin typeface="Jameel Noori Nastaleeq" pitchFamily="2" charset="-78"/>
                <a:cs typeface="Jameel Noori Nastaleeq" pitchFamily="2" charset="-78"/>
              </a:rPr>
              <a:t>دکھلائیں</a:t>
            </a:r>
            <a:r>
              <a:rPr lang="ur-PK" sz="6000" b="1" dirty="0">
                <a:solidFill>
                  <a:schemeClr val="accent4">
                    <a:lumMod val="40000"/>
                    <a:lumOff val="60000"/>
                  </a:schemeClr>
                </a:solidFill>
                <a:effectLst>
                  <a:outerShdw blurRad="38100" dist="38100" dir="2700000" algn="tl">
                    <a:srgbClr val="000000">
                      <a:alpha val="43137"/>
                    </a:srgbClr>
                  </a:outerShdw>
                </a:effectLst>
                <a:latin typeface="Jameel Noori Nastaleeq" pitchFamily="2" charset="-78"/>
                <a:cs typeface="Jameel Noori Nastaleeq" pitchFamily="2" charset="-78"/>
              </a:rPr>
              <a:t> کسے رہرو منزل ہی نہیں	</a:t>
            </a:r>
            <a:endParaRPr lang="en-US" sz="6000" b="1" dirty="0">
              <a:solidFill>
                <a:schemeClr val="accent4">
                  <a:lumMod val="40000"/>
                  <a:lumOff val="60000"/>
                </a:schemeClr>
              </a:solidFill>
              <a:effectLst>
                <a:outerShdw blurRad="38100" dist="38100" dir="2700000" algn="tl">
                  <a:srgbClr val="000000">
                    <a:alpha val="43137"/>
                  </a:srgbClr>
                </a:outerShdw>
              </a:effectLst>
              <a:latin typeface="Jameel Noori Nastaleeq" pitchFamily="2" charset="-78"/>
              <a:cs typeface="Jameel Noori Nastaleeq" pitchFamily="2" charset="-78"/>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3"/>
          <p:cNvSpPr>
            <a:spLocks noGrp="1"/>
          </p:cNvSpPr>
          <p:nvPr>
            <p:ph type="ctrTitle"/>
          </p:nvPr>
        </p:nvSpPr>
        <p:spPr>
          <a:xfrm>
            <a:off x="228600" y="1676400"/>
            <a:ext cx="8077200" cy="2057400"/>
          </a:xfrm>
        </p:spPr>
        <p:txBody>
          <a:bodyPr>
            <a:noAutofit/>
          </a:bodyPr>
          <a:lstStyle/>
          <a:p>
            <a:r>
              <a:rPr lang="ur-PK" sz="6600" b="1" dirty="0">
                <a:solidFill>
                  <a:schemeClr val="bg1"/>
                </a:solidFill>
                <a:latin typeface="Jameel Noori Nastaleeq" pitchFamily="2" charset="-78"/>
                <a:cs typeface="Jameel Noori Nastaleeq" pitchFamily="2" charset="-78"/>
              </a:rPr>
              <a:t>آج امتِ مسلمہ اتنی بے بس کیوں؟</a:t>
            </a:r>
            <a:endParaRPr lang="en-US" sz="6600" b="1" dirty="0">
              <a:solidFill>
                <a:schemeClr val="bg1"/>
              </a:solidFill>
              <a:latin typeface="Jameel Noori Nastaleeq" pitchFamily="2" charset="-78"/>
              <a:cs typeface="Jameel Noori Nastaleeq" pitchFamily="2" charset="-78"/>
            </a:endParaRPr>
          </a:p>
        </p:txBody>
      </p:sp>
      <p:sp>
        <p:nvSpPr>
          <p:cNvPr id="3" name="5-Point Star 2"/>
          <p:cNvSpPr/>
          <p:nvPr/>
        </p:nvSpPr>
        <p:spPr>
          <a:xfrm>
            <a:off x="7696200" y="3048000"/>
            <a:ext cx="381000" cy="414336"/>
          </a:xfrm>
          <a:prstGeom prst="star5">
            <a:avLst/>
          </a:prstGeom>
          <a:ln>
            <a:noFill/>
          </a:ln>
          <a:effectLst>
            <a:glow rad="139700">
              <a:schemeClr val="accent2">
                <a:satMod val="175000"/>
                <a:alpha val="40000"/>
              </a:schemeClr>
            </a:glow>
            <a:outerShdw blurRad="57150" dist="19050" dir="5400000" algn="ctr" rotWithShape="0">
              <a:srgbClr val="000000">
                <a:alpha val="63000"/>
              </a:srgbClr>
            </a:outerShdw>
            <a:reflection blurRad="6350" stA="50000" endA="300" endPos="55500" dist="101600" dir="5400000" sy="-100000" algn="bl" rotWithShape="0"/>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Wave 4"/>
          <p:cNvSpPr/>
          <p:nvPr/>
        </p:nvSpPr>
        <p:spPr>
          <a:xfrm>
            <a:off x="800100" y="1676400"/>
            <a:ext cx="7505700" cy="3581400"/>
          </a:xfrm>
          <a:prstGeom prst="wave">
            <a:avLst/>
          </a:prstGeom>
          <a:solidFill>
            <a:schemeClr val="accent1">
              <a:lumMod val="60000"/>
              <a:lumOff val="4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33400" y="2286000"/>
            <a:ext cx="8077200" cy="2057400"/>
          </a:xfrm>
          <a:scene3d>
            <a:camera prst="orthographicFront"/>
            <a:lightRig rig="threePt" dir="t"/>
          </a:scene3d>
          <a:sp3d>
            <a:bevelT/>
          </a:sp3d>
        </p:spPr>
        <p:txBody>
          <a:bodyPr>
            <a:noAutofit/>
          </a:bodyPr>
          <a:lstStyle/>
          <a:p>
            <a:r>
              <a:rPr lang="ur-PK" sz="6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Jameel Noori Nastaleeq" pitchFamily="2" charset="-78"/>
                <a:cs typeface="Jameel Noori Nastaleeq" pitchFamily="2" charset="-78"/>
              </a:rPr>
              <a:t>وہ زمانے میں معزز  تھے صاحبِ قرآن ہو کر</a:t>
            </a:r>
            <a:br>
              <a:rPr lang="ur-PK" sz="6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Jameel Noori Nastaleeq" pitchFamily="2" charset="-78"/>
                <a:cs typeface="Jameel Noori Nastaleeq" pitchFamily="2" charset="-78"/>
              </a:rPr>
            </a:br>
            <a:r>
              <a:rPr lang="ur-PK" sz="6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Jameel Noori Nastaleeq" pitchFamily="2" charset="-78"/>
                <a:cs typeface="Jameel Noori Nastaleeq" pitchFamily="2" charset="-78"/>
              </a:rPr>
              <a:t>اور تم خوار ہوئے تارکِ قرآن ہو کر</a:t>
            </a:r>
            <a:endParaRPr lang="en-US" sz="6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Jameel Noori Nastaleeq" pitchFamily="2" charset="-78"/>
              <a:cs typeface="Jameel Noori Nastaleeq" pitchFamily="2" charset="-78"/>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a:ln w="228600" cap="sq" cmpd="thickThin">
            <a:solidFill>
              <a:srgbClr val="000000"/>
            </a:solidFill>
            <a:prstDash val="solid"/>
            <a:miter lim="800000"/>
          </a:ln>
          <a:effectLst>
            <a:innerShdw blurRad="76200">
              <a:srgbClr val="000000"/>
            </a:innerShdw>
          </a:effectLst>
        </p:spPr>
      </p:pic>
      <p:sp>
        <p:nvSpPr>
          <p:cNvPr id="2" name="Title 1"/>
          <p:cNvSpPr>
            <a:spLocks noGrp="1"/>
          </p:cNvSpPr>
          <p:nvPr>
            <p:ph type="ctrTitle"/>
          </p:nvPr>
        </p:nvSpPr>
        <p:spPr>
          <a:xfrm>
            <a:off x="209550" y="1409700"/>
            <a:ext cx="8724900" cy="4038600"/>
          </a:xfrm>
        </p:spPr>
        <p:txBody>
          <a:bodyPr>
            <a:noAutofit/>
          </a:bodyPr>
          <a:lstStyle/>
          <a:p>
            <a:pPr>
              <a:lnSpc>
                <a:spcPct val="150000"/>
              </a:lnSpc>
            </a:pPr>
            <a:r>
              <a:rPr lang="ur-PK" sz="4000" dirty="0">
                <a:solidFill>
                  <a:schemeClr val="bg1"/>
                </a:solidFill>
                <a:latin typeface="Jameel Noori Nastaleeq" pitchFamily="2" charset="-78"/>
                <a:cs typeface="Jameel Noori Nastaleeq" pitchFamily="2" charset="-78"/>
              </a:rPr>
              <a:t>ان پر ذلت اور محتاجی مسلط کر دی گئی اور وہ خدا کے غضب میں گھِر گئے ۔یہ اس لئے کہ وہ اللہ کی آیات سے کفر کرنے لگے تھے۔اور پیغمبروں کو نا حق قتل کرتے تھے۔اور اس لئے کہ وہ اللہ کے نا فرمان ہو گئے </a:t>
            </a:r>
            <a:r>
              <a:rPr lang="en-US" sz="4000" dirty="0">
                <a:solidFill>
                  <a:schemeClr val="bg1"/>
                </a:solidFill>
                <a:latin typeface="Jameel Noori Nastaleeq" pitchFamily="2" charset="-78"/>
                <a:cs typeface="Jameel Noori Nastaleeq" pitchFamily="2" charset="-78"/>
              </a:rPr>
              <a:t/>
            </a:r>
            <a:br>
              <a:rPr lang="en-US" sz="4000" dirty="0">
                <a:solidFill>
                  <a:schemeClr val="bg1"/>
                </a:solidFill>
                <a:latin typeface="Jameel Noori Nastaleeq" pitchFamily="2" charset="-78"/>
                <a:cs typeface="Jameel Noori Nastaleeq" pitchFamily="2" charset="-78"/>
              </a:rPr>
            </a:br>
            <a:r>
              <a:rPr lang="ur-PK" sz="4000" dirty="0">
                <a:solidFill>
                  <a:schemeClr val="bg1"/>
                </a:solidFill>
                <a:latin typeface="Jameel Noori Nastaleeq" pitchFamily="2" charset="-78"/>
                <a:cs typeface="Jameel Noori Nastaleeq" pitchFamily="2" charset="-78"/>
              </a:rPr>
              <a:t>تھے اور حد سے گزر گئے تھے</a:t>
            </a:r>
            <a:endParaRPr lang="en-US" sz="4000" dirty="0">
              <a:solidFill>
                <a:schemeClr val="bg1"/>
              </a:solidFill>
              <a:latin typeface="Jameel Noori Nastaleeq" pitchFamily="2" charset="-78"/>
              <a:cs typeface="Jameel Noori Nastaleeq" pitchFamily="2" charset="-78"/>
            </a:endParaRPr>
          </a:p>
        </p:txBody>
      </p:sp>
      <p:sp>
        <p:nvSpPr>
          <p:cNvPr id="5" name="TextBox 4"/>
          <p:cNvSpPr txBox="1"/>
          <p:nvPr/>
        </p:nvSpPr>
        <p:spPr>
          <a:xfrm>
            <a:off x="152400" y="5867400"/>
            <a:ext cx="2362200" cy="646331"/>
          </a:xfrm>
          <a:prstGeom prst="rect">
            <a:avLst/>
          </a:prstGeom>
          <a:noFill/>
        </p:spPr>
        <p:txBody>
          <a:bodyPr wrap="square" rtlCol="0">
            <a:spAutoFit/>
          </a:bodyPr>
          <a:lstStyle/>
          <a:p>
            <a:r>
              <a:rPr lang="ur-PK" sz="3600" b="1" dirty="0">
                <a:solidFill>
                  <a:srgbClr val="FFFF00"/>
                </a:solidFill>
                <a:latin typeface="Jameel Noori Nastaleeq" pitchFamily="2" charset="-78"/>
                <a:cs typeface="Jameel Noori Nastaleeq" pitchFamily="2" charset="-78"/>
              </a:rPr>
              <a:t>(البقرہ:آیت 61)</a:t>
            </a:r>
            <a:endParaRPr lang="en-US" sz="3600" b="1" dirty="0">
              <a:solidFill>
                <a:srgbClr val="FFFF00"/>
              </a:solidFill>
              <a:latin typeface="Jameel Noori Nastaleeq" pitchFamily="2" charset="-78"/>
              <a:cs typeface="Jameel Noori Nastaleeq" pitchFamily="2" charset="-78"/>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987</TotalTime>
  <Words>607</Words>
  <Application>Microsoft Office PowerPoint</Application>
  <PresentationFormat>On-screen Show (4:3)</PresentationFormat>
  <Paragraphs>40</Paragraphs>
  <Slides>23</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Al Qalam Quran Majeed</vt:lpstr>
      <vt:lpstr>Arial</vt:lpstr>
      <vt:lpstr>Calibri</vt:lpstr>
      <vt:lpstr>Calibri Light</vt:lpstr>
      <vt:lpstr>Jameel Noori Kasheeda</vt:lpstr>
      <vt:lpstr>Jameel Noori Nastaleeq</vt:lpstr>
      <vt:lpstr>Office Theme</vt:lpstr>
      <vt:lpstr>سب سے عظیم نعمت؟؟؟</vt:lpstr>
      <vt:lpstr>PowerPoint Presentation</vt:lpstr>
      <vt:lpstr>PowerPoint Presentation</vt:lpstr>
      <vt:lpstr>کیا علم رکھنے والے اور علم  نہ رکھنے  والے برابر ہو سکتے ہیں؟؟</vt:lpstr>
      <vt:lpstr>PowerPoint Presentation</vt:lpstr>
      <vt:lpstr>؎              ہم تو مائل بہ کرم ہیں کوئی سائل ہی نہیں     راہ دکھلائیں کسے رہرو منزل ہی نہیں </vt:lpstr>
      <vt:lpstr>آج امتِ مسلمہ اتنی بے بس کیوں؟</vt:lpstr>
      <vt:lpstr>وہ زمانے میں معزز  تھے صاحبِ قرآن ہو کر اور تم خوار ہوئے تارکِ قرآن ہو کر</vt:lpstr>
      <vt:lpstr>ان پر ذلت اور محتاجی مسلط کر دی گئی اور وہ خدا کے غضب میں گھِر گئے ۔یہ اس لئے کہ وہ اللہ کی آیات سے کفر کرنے لگے تھے۔اور پیغمبروں کو نا حق قتل کرتے تھے۔اور اس لئے کہ وہ اللہ کے نا فرمان ہو گئے  تھے اور حد سے گزر گئے تھے</vt:lpstr>
      <vt:lpstr>PowerPoint Presentation</vt:lpstr>
      <vt:lpstr>”اسلام“کے معنی ہیں خدا کی اطاعت اور فرماںبرداری۔اپنے آپ کو خدا کے سپرد کر دینا ”اسلام“ ہے۔خدا کے مقابلہ میں اپنی آزادی و خود مختاری سے دست بردار ہو جانا اسلام ہے۔</vt:lpstr>
      <vt:lpstr>کلمہ طیبہ کے معنی   : </vt:lpstr>
      <vt:lpstr>PowerPoint Presentation</vt:lpstr>
      <vt:lpstr>PowerPoint Presentation</vt:lpstr>
      <vt:lpstr>شجر خبیثہ                </vt:lpstr>
      <vt:lpstr>کلمہ طیبہ پر ایمان لانے کا مقصد</vt:lpstr>
      <vt:lpstr>نفس کی بندگی باپ دادا کے طریقوں کی پیروی ترقی یافتہ اقوام و افراد کو پیشوا بنا لیا</vt:lpstr>
      <vt:lpstr>بے زوری اور پسپائی ، باوجودکثرت تعدادکے…</vt:lpstr>
      <vt:lpstr>فقہی اور قانونی اسلام / حقیقی وقلبی اسلام </vt:lpstr>
      <vt:lpstr>PowerPoint Presentation</vt:lpstr>
      <vt:lpstr>PowerPoint Presentation</vt:lpstr>
      <vt:lpstr>جو لوگ ایمان لائیں ان کا نگہبان اللہ ہے ۔ وہ ان کو اندھیروں سےنکال کر روشنی میں لے آتا ہے۔ اور جو لوگ کفر کا طریقہ اختیار کریں ان کے نگہبان ان کے جھوٹے خدا اور گمراہ کرنے والے آقا ہیں۔ وہ ان کہ روشنی سے نکال کر اندھیروں میں لے جاتے ہیں۔ وہ دوزخ میں جا نے والے ہیں جہاں ہمیشہ ر ہیں گے۔ </vt:lpstr>
      <vt:lpstr>دین: عزت حکومت – سلطنت – بادشاہی (اللہ کے لئے)</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سب سے عظیم نعمت؟؟؟</dc:title>
  <dc:creator>JIW Sindh</dc:creator>
  <cp:lastModifiedBy>HP</cp:lastModifiedBy>
  <cp:revision>116</cp:revision>
  <dcterms:created xsi:type="dcterms:W3CDTF">2016-10-29T04:31:30Z</dcterms:created>
  <dcterms:modified xsi:type="dcterms:W3CDTF">2022-02-23T08:28:07Z</dcterms:modified>
</cp:coreProperties>
</file>